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крестоцветных (капустных): значение и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Обширное семейство с важными культурными и дикими растениями, незаменимое для питания и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крестоцветных в природе и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крестоцветных изучают с XVIII века благодаря Линнею. Эти растения широко распространены в умеренных широтах многих континентов и имеют ключевую роль в развитии агрономии и пищевых традиций человечества.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морфологические признаки крестоцветных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обычно прямостоячие или разветвлённые, листья простые с черешками и располагаются последовательно вдоль побега.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компактные, собраны в кистевидные соцветия, с четырьмя лепестками правильной формы, напоминающими крест.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структура цветка включает четыре чашелистика, шесть тычинок (четыре длинных и две коротких) и один пестик, что выделяет семейство.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крестоцветных имеют уникальное расположение лепестков в форме креста. Эта особенность отражена в названии семейства и способствует привлечению опылителей своим ярким и заметным обликом.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структура цветка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опыляются насекомыми, которые привлекаются нектаром. Благодаря одинаковому строению цветков происходит перекрёстное опыление, усиливающее генетическое разнообразие среди растений.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как фактор разнообразия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цветка крестоцветных: форма и опыление
</a:t>
            </a:r>
            <a:endParaRPr lang="en-US" sz="22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плодов и особенности семян крестоцветных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представлены стручками или стручочками с рядами мелких, округлых семян внутри, что характерно для большинства видов семейства.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богаты маслами и используются в промышленности, например, масло рапса широко применяется в пищевой и энергетической сферах.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сохранения всхожести семян достигает 4-5 лет, что обеспечивает успешное размножение даже при неблагоприятных условиях.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32350"/>
            <a:ext cx="4332300" cy="20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культурных и диких крестоцветных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родственных растений по назначению и влиянию на хозяйство.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семейства охватывает пищевые культуры, технические растения и сорняки, что отражает его комплексное значение.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2022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широко распространённый овощ с плотными листьями формирует крупный кочан и является базовым продуктом питания во многих странах с умеренным климатом.
</a:t>
            </a:r>
            <a:endParaRPr lang="en-US" sz="827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Белокочанная капуста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богатым химическим составом и широко используются в кулинарии благодаря разнообразию вкусов и высокого содержания витаминов.
</a:t>
            </a:r>
            <a:endParaRPr lang="en-US" sz="913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Брокколи и цветная капуста
</a:t>
            </a:r>
            <a:endParaRPr lang="en-US" sz="1263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корнеплоды отличаются коротким сроком созревания и разнообразием вкусовых качеств, занимая важное место в рационе и традиционной кухне.
</a:t>
            </a:r>
            <a:endParaRPr lang="en-US" sz="95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Редис, репа и брюква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представители семейства крестоцветных
</a:t>
            </a:r>
            <a:endParaRPr lang="en-US" sz="23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крестоцветных в различных сферах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Зеленая масса некоторых крестоцветных служит кормом для животных, а экстракты семян применяются в косметике.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семян рапса получают масла, используемые не только в пищевой промышленности, но и для производства биотоплива.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Редис является популярным ингредиентом для салатов благодаря острому вкусу и хрустящей текстуре.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Капусту употребляют в свежем виде, а также квасят, что сохраняет витамины в зимний период.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 культур крестоцветных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содержат высокую концентрацию витаминов С и К, необходимых для иммунитета и свертываемости крови.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присутствуют фитонутриенты — глюкозинолаты с антиоксидантным и противораковым действием; клетчатка улучшает пищеварение, квашеная капуста содержит полезные бактерии.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 в овощах семейства крестоцветных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брокколи содержит значительно больше витамина С, чем остальные популярные овощи этого семейства.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Брокколи — лучший источник витамина С среди рассмотренных овощей, что важно для полноценного питания.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данных: Министерство сельского хозяйства РФ,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весны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 семян крестоцветных начинается с ранней весны, оптимально при температуре почвы от 5°C до 10°C для успешного прорастания.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Весенне-летний период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рост и развитие растений, образование розеток и кочанов происходит с апреля по июль, когда световой день и температура оптимальны.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— начало осени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урожая начинается летом и продолжается до осени. Многие сорта, например белокочанная капуста, вызревают поздно и сохраняются до ноября.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умеренных и холодных регионах Европы, Азии и России выращивание адаптировано к климату, где крестоцветные выдерживают заморозки и длительный холодный сезон.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и сезонность выращивания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выживанию в неблагоприятных условиях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крестоцветные имеют развитую корневую систему, которая эффективно добывает влагу и питательные вещества даже в скудных почвах.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покрыты плотным восковым налётом, уменьшающим испарение влаги и защищающим от заморозков и пересыхания в суровых условиях.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Эфирные масла и горькие соединения в тканях отпугивают вредителей, а семена могут сохранять всхожесть в почве до пяти лет, обеспечивая воспроизводство вида.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8309" y="1845684"/>
            <a:ext cx="266681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крестоцветных в природе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почвы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улучшают структуру почвы, обогащая её органическими веществами и способствуя накоплению гумуса.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круговороте минералов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активно поглощают и возвращают в почву минеральные элементы, поддерживая плодородие и биологическое равновесие.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медоносных насекомых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Цветущие крестоцветные служат важным источником нектара и пыльцы для пчёл и других опылителей летом.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механизмы защиты представителей семейства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поражают насекомые-вредители, такие как крестоцветная блошка, наносящая повреждения листьям.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Капустная белянка откладывает яйца на листья, личинки которой поедают растения, снижая урожайность.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Селекционные сорта обладают устойчивостью к болезням и вредителям, что позволяет снизить применение химикатов в сельском хозяйстве.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горчичные масла с резким запахом, отпугивающие многих вредителей и предотвращающие массовое нападение.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крестоцветных на примере капусты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развития и размножения растения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небольшой представитель крестоцветных служит идеальным объектом для изучения генов, регулирующих рост и развитие растений. Ученые используют арабидопсис для создания новых устойчивых сортов сельхозкультур.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Арабидопсис — модель для генетических исследований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лабораториях ведется активная работа по выведению сортов с повышенной устойчивостью к вредителям и болезням, а также с улучшенным составом витаминов. Эти проекты способствуют развитию сельского хозяйства и пищевой промышленности.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капусты и рапса в России и Европе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как объекты научных исследований и селекции
</a:t>
            </a:r>
            <a:endParaRPr lang="en-US" sz="22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 начинает прорастать уже через 2–3 дня после посева, что позволяет быстро получать урожай и использовать культуру в краткосрочных севооборотах.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2-3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дня — время прорастания репы, одна из самых быстрорастущих культур.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Агрономические исследования, 2023
</a:t>
            </a:r>
            <a:endParaRPr lang="en-US" sz="3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в национальных кухнях и традициях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славянских странах квашеная капуста считается символом здоровья и долголетия, особенно популярна зимой благодаря высокому содержанию витаминов.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Азии крестоцветные используют в острых салатах и приправках, а в России блюда с капустой — щи, борщ и «Винегрет»— являются традиционными.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экономические аспекты выращивания крестоцветных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крестоцветных в севооборот поддерживает плодородие почвы и снижает распространение вредителей, улучшая экологическую устойчивость агроценозов.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производители — Россия, Китай и европейские страны, где выращивание крестоцветных способствует развитию сельского хозяйства и экономическому росту регионов.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семян и рапсового масла приносит значительный доход, стимулирует инновации в селекции и поддерживает фермерские хозяйства.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роль крестоцветных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крестоцветных незаменимо в питании и экономике, входит в естественные экосистемы и культурные традиции, обеспечивая здоровье населения и устойчивость сельского хозяйства.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2026-05-07T14:43:04Z</dcterms:created>
  <dcterms:modified xsi:type="dcterms:W3CDTF">2026-05-07T14:43:04Z</dcterms:modified>
</cp:coreProperties>
</file>