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имён прилагательных по составу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из каких частей состоят прилагательные и где прячется окончание.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третьекласснику разбор по составу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 составу показывает, как устроено слово, помогает находить родственные слова и лучше понимать написание. У прилагательных это особенно важно: окончание меняется вместе с существительным и подсказывает форму слова.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имя прилагательное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отвечает на вопросы какой? какая? какое? какие? и называет признак предмета: цвет, размер, форму, вкус или характер.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делает речь точнее и выразительнее: можно сказать не просто дом, а высокий дом, не просто кот, а пушистый кот.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обычно связано с существительным и изменяется вместе с ним, поэтому его форма зависит от рода и числа.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слово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и суффикс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хранит главный смысл слова, а суффикс помогает образовать новое слово или добавить оттенок значения. В слове лесной слышен корень лес- и суффикс -н-.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 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корнем, а окончание показывает, как слово изменяется. Именно окончание помогает прилагательному согласовываться с существительным и не путаться в форме.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главная часть слова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это общая часть родственных слов. В нём скрыт главный смысл, который объединяет слова одной «семьи», например лесной, лесник, лесок.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корню можно понять, что слова связаны по смыслу. Если корень общий, значит, родство не случайное, а настоящее, как у друзей на одной переменке.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нельзя путать с суффиксом или окончанием. Он остаётся в словах родственников и помогает быстро найти общую часть.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367" y="2222686"/>
            <a:ext cx="415500" cy="33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242" y="2183086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167" y="2183086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прилагательных меняется окончание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подстраивается под существительное по роду: высокий дом, высокая берёза, высокое дерево. Из-за этого у слова меняется окончание.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форма тоже меняется: высокие дома. Окончание показывает, сколько предметов названо, и помогает правильно связать слова.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окончание чаще всего изменяется, а остальная часть слова сохраняется. Поэтому его удобно искать через изменение слова по образцу.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прилагательного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задаём вопрос к слову, затем изменяем форму и проверяем каждую часть по шагам.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окончание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Изменяем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Ставим прилагательное в разные формы: красивый, красивая, красивое, красивые. Так видно, какая часть слова меняется.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Сравниваем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часть остаётся, а изменяемая часть и есть окончание. Оно помогает слову «подстроиться» под существительное.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ещё несколько форм и убеждаемся, что окончание действительно меняется. Если часть не изменяется, это уже не окончание.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 прилагательных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35670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стоит суффикс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находится после корня и часто подсказывает, что слово стало прилагательным. Он помогает не только образовать новое слово, но и добавить нужный оттенок признака.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670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суффиксы помогают образовать прилагательное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прилагательных часто встречаются суффиксы -н-, -енн-, -ов-, -ев-, -лив-, -чат-. Их удобно искать в коротких и знакомых словах, например берёзовый, глиняный, заботливый.
</a:t>
            </a:r>
            <a:endParaRPr lang="en-US" sz="13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в прилагательном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 добавляет слову новое значение. Она помогает точнее назвать признак предмета, не меняя главный смысл слова.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небольшой, подземный, безветренный приставка делает признак более точным и понятным. Сразу видно, что речь идёт о чём-то особенном.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 каждого прилагательного есть приставка. Если её нет, это не ошибка, а обычное строение слова. Такой случай тоже нужно уметь узнавать.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перепутать приставку с частью корня, полезно подбирать родственные слова. Тогда слово становится прозрачным, как окно после уборки.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помогают найти корень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похожи не только звучанием, но и смыслом. У них есть общая часть, которая помогает понять, где находится корень и почему слова связаны между собой.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слову тёплый можно подобрать теплота, теплее, потеплеть. Во всех этих словах слышится общая часть тепл-, и именно она подсказывает корень, а не случайное сходство букв.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проверять значение слов. Если слова звучат похоже, но не связаны по смыслу, они не будут родственными, а значит, не помогут правильно выделить корень.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заметить трудные прилагательные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лист в школьном гербарии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дети рассматривают осенний лист и пробуют разобрать слово. Сравнение с словом осень помогает увидеть общий корень осен-, а буква н подсказывает суффикс. Так слово становится понятнее и не пугает длинным видом.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Стеклянный стакан на парте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рядом со словом стеклянный удобно поставить слово стекло. Общая часть стекл- показывает корень, а сочетание -янн- помогает образовать прилагательное. Если сравнить несколько родственных слов, разбор получается аккуратным и надёжным.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Шаги, которые не дадут запутаться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помогает определить каждую часть слова через форму, смысл и родственные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разбора по составу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золотой корень золот- помогает увидеть общий смысл, а окончание -ой показывает форму слова. Такой разбор учит внимательно смотреть на каждую букву.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лесистый связано со словом лес. Здесь легко заметить корень лес-, суффикс -ист- и окончание -ый, которое меняется при изменении формы.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Подводный разбирается иначе: приставка под- добавляет значение, корень вод- хранит основной смысл, суффикс -н- образует прилагательное, а окончание -ый показывает форму.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разбор помогает писать правильно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понимает, где корень, суффикс и окончание, он лучше замечает трудные буквы внутри слова. Это особенно полезно в прилагательных с сочетаниями -енн-, -онн- и -ист-.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 составу работает как внимательный фонарик: освещает опасные места и не даёт букве потеряться. Тогда слово запоминается целиком, а писать его становится спокойнее и увереннее.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7850" y="515375"/>
            <a:ext cx="364800" cy="36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0650" y="1953000"/>
            <a:ext cx="319200" cy="36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6200" y="3409425"/>
            <a:ext cx="368100" cy="327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прилагательные
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5534400" y="51537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существительных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существительных часто появляются новые прилагательные. Море превращается в морской, а берёза — в берёзовый. Такое слово называет признак предмета и делает речь точнее.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534400" y="1953000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глаголов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прилагательные рождаются от глаголов. Вязать даёт вязаный, а играть — игривый. Такие слова помогают показать действие, ставшее признаком, и пополняют словарь ученика.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534400" y="339062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замечаем, от какого слова образовано прилагательное, разбор становится понятнее. Заодно проще запомнить написание и увидеть, как слова связаны между собой по смыслу.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Памятный алгоритм разбора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подходит для коротких и более сложных прилагательных, где есть приставка или два суффикса.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разборе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принять суффикс за окончание. Чтобы не ошибиться, нужно изменить слово по форме и посмотреть, какая часть действительно меняется вместе с ним.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выбирать не родственные слова, а просто похожие по звучанию. У слов обязательно должен быть общий смысл, иначе корень будет найден неверно.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забывать сравнить несколько форм одного прилагательного. Тогда легко пропустить окончание в словах умный, умна, умно, умны и спутать части слова.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торопиться и не проверять разбор ещё раз. Лучше спокойно сопоставить слово с родственными словами и убедиться, что каждая часть названа правильно.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разбора прилагательного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вопрос и форма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задать к слову вопрос и изменить его по форме. Так легче увидеть окончание и понять, как прилагательное связано с существительным в предложении.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основа, корень и остальные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выделяют основу, ищут корень и проверяют приставку и суффикс. Если подобрать родственные слова, разбор получается точным, а слово перестаёт казаться загадкой.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слова к пониманию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смело разбирать прилагательные по составу: искать окончание, находить корень и замечать суффиксы и приставки. Такой навык помогает писать аккуратно и понимать слова лучше.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2026-05-22T01:40:44Z</dcterms:created>
  <dcterms:modified xsi:type="dcterms:W3CDTF">2026-05-22T01:40:44Z</dcterms:modified>
</cp:coreProperties>
</file>