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картина эволюции жизни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Земле развивается более 4 миллиардов лет, проходя сложные этапы.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сформировалась около 4,6 млрд лет назад. Её поверхность была раскалённой, атмосфера насыщена вулканическими газами. Вода появилась из конденсата и метеоритов, создав первые океаны — колыбель жизни.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Земли и формирование условий жизни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клетки — прокариоты, такие как бактерии и археи, обладали простым строением без ядра, используя разные источники энергии.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Абиогенез предполагает самопроизвольное зарождение жизни из неорганики в земных условиях около 3,8 млрд лет назад.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панспермии выдвигает идею, что жизнь была занесена на Землю из космоса вместе с органикой.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Гипотезы возникновения жизни и появление первых клеток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первых прокариотов
</a:t>
            </a:r>
            <a:pPr algn="ctr" indent="0" marL="0">
              <a:lnSpc>
                <a:spcPct val="100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3,5 миллиарда лет назад в океанах появились бактерии и археи. Они питались за счёт фотосинтеза и хемосинтеза, поддерживая циркуляцию энергии в экосистемах древнего мира.
</a:t>
            </a:r>
            <a:endParaRPr lang="en-US" sz="1053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и влияние на атмосферу
</a:t>
            </a:r>
            <a:pPr algn="ctr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начали выделять кислород, постепенно изменяя состав воздуха. Эти изменения позволили развиваться новым формам жизни и подготовили земную среду для будущих эукариот.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древних океанах Архейской эры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2,4 млрд лет назад кислород начал накапливаться в атмосфере, убивая многих анаэробных организмов, не выдерживавших его токсичное воздействие.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катастрофа и её последствия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озонового слоя защитило планету от ультрафиолетового излучения, что дало возможность жизни адаптироваться к новым условиям и развиваться дальше.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— около 2 млрд лет назад эукариотические клетки возникли в результате симбиоза микробов, получив ядро и органеллы.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 и усложнение жизни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— это усложнение обмена веществ и энергии в клетке, которое открыло путь к многоклеточным организмам и новым эволюционным перспективам.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обеспечивает резкий рост новых видов, важный этап разнообразия.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замедляли темпы видообразования, но общая тенденция — прогресс разнообразия.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Палеобиологические данные,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появления новых видов в разные геологические эры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20 миллионов лет в кембрийском периоде появились почти все современные типы животных, что резко увеличило разнообразие жизни на планете.
</a:t>
            </a:r>
            <a:endParaRPr lang="en-US" sz="1281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скелеты и органы чувств
</a:t>
            </a:r>
            <a:pPr algn="ctr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наружные скелеты и сложные системы органов чувств, включая глаза, что обеспечило эффективную защиту и ориентацию в окружающей среде.
</a:t>
            </a:r>
            <a:endParaRPr lang="en-US" sz="1222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сложных пищевых цепей
</a:t>
            </a:r>
            <a:pPr algn="ctr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взаимосвязей между хищниками и жертвами создало новые экосистемные структуры, подготовив почву для наземной колонизации.
</a:t>
            </a:r>
            <a:endParaRPr lang="en-US" sz="134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взрыв: масштабное разнообразие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суши растениями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470 млн лет назад первые растения, напоминающие водоросли, начали заселять сушу, формируя примитивные экосистемы.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живых организмов на сушу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животных на суше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через сто миллионов лет появились первые животные — земноводные, способные жить как в воде, так и на суше.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581017"/>
            <a:ext cx="4328400" cy="23997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масштабов вымираний по времени и количеству погибших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 — самое масштабное, уничтожившее подавляющее большинство морских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главных массовых вымираний — сравнительный анализ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стали главными обитателями суши примерно 230 миллионов лет назад, завоевывая разнообразные экологические ниши и становясь доминирующей группой животных на длительный период.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Господство динозавров в мезозойскую эру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мезозое впервые появились млекопитающие и птицы, которые занимали меньшие экологические роли, но уже начали развиваться и диверсифицироваться параллельно с динозаврами.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растения начали распространяться в этот период, что способствовало сбережению и развитию экосистем благодаря новым источникам пищи и средам обитания.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мезозоя характеризовались большим разнообразием, где динозавры, цветковые растения и первые птицы формировали сложные пищевые цепи и взаимодействия.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8" y="1326700"/>
            <a:ext cx="2856123" cy="3078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6025" y="1858525"/>
            <a:ext cx="48345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66 миллионов лет назад мощный астероид упал на полуостров Юкатан, вызвав масштабные разрушения и длительное затемнение из-за пыли в атмосфере. Это привело к резкому ухудшению условий для жизни на Земле.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511850" y="621650"/>
            <a:ext cx="42987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астероида и исчезновение динозавров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4912900" y="3130675"/>
            <a:ext cx="38976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погибло около 75% всех видов, включая всех наземных динозавров, за исключением птиц. Это событие открыло новые экологические ниши для млекопитающих и других групп.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млекопитающих после исчезновения динозавров
</a:t>
            </a:r>
            <a:endParaRPr lang="en-US" sz="2446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Палеоцен (66–56 млн лет назад)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начали быстро заполнять опустевшие экологические ниши, появилось множество новых форм, преимущественно мелких размеров.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Эоцен (56–34 млн лет назад)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разнообразие приматов и рукокрылых, первые крупные копытные животные, развитие адаптаций к наземной и воздушной жизни.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Олигоцен (34–23 млн лет назад)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Начался расцвет китообразных и разнообразных травоядных, формирование сложных экосистем с участием млекопитающих.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Плиоцен и Плейстоцен (5 млн — 12 тыс. лет назад)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предки современных видов, включая приматов с двуногостью, что стало фундаментом для эволюции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цветковых растений в меловом периоде
</a:t>
            </a:r>
            <a:pPr algn="ctr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растения возникли около 130 миллионов лет назад, быстро распространяясь благодаря эффективным методам опыления. Их разнообразие стимулировало развитие новых групп насекомых, способствуя сложным экологическим взаимосвязям.
</a:t>
            </a:r>
            <a:endParaRPr lang="en-US" sz="863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изменения благодаря цветковым растениям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покрытосеменных изменило ландшафты и биохимические циклы, усиливая продуктивность экосистем. Они создали новые источники пищи, стимулировали эволюцию животных и увеличили биологическое разнообразие.
</a:t>
            </a:r>
            <a:endParaRPr lang="en-US" sz="945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 влияние покрытосеменных на биосферу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массового вымирания 65 миллионов лет назад приматы начали активно эволюционировать, развивая сложное поведение и улучшая зрение для жизни в лесах.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эволюции приматов к человеку
</a:t>
            </a:r>
            <a:endParaRPr lang="en-US" sz="296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произошла диверсификация на старосветных и новосветных приматов с разными адаптациями, что подготовило основу для дальнейшего развития гоминид.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Ключевыми этапами стали появление двуногости и значительное увеличение объёма мозга, что обеспечило развитие орудий труда, языка и социальной структуры у ранних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эволюции: от австралопитека до Homo sapiens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переходы и усовершенствования в анатомии и культуре
</a:t>
            </a:r>
            <a:endParaRPr lang="en-US" sz="2663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возник около 200 тысяч лет назад в Восточной Африке, постепенно распространяясь по планете и совершенствуя орудия и социальные навыки.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 и неолитическая революция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10 тысяч лет назад началась неолитическая революция — переход к сельскому хозяйству и оседлому образу жизни, что заложило основу для формирования цивилизаций.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тенденция показывает стабильный рост числа видов с момента исчезновения динозавров, однако в современности влияние человека вызывает снижение некоторых популяций.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 млекопитающих обусловлен климатическими изменениями и эволюционными адаптациями, но антропогенное воздействие представляет новую угрозу для биоразнообразия.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Палеобиологические и экологические исследования, 2024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численности и разнообразии млекопитающих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50570" y="0"/>
            <a:ext cx="279276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современности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деятельность человека приводит к исчезновению лесов, загрязнению воды и воздуха, а также к сокращению числа многих видов животных и растений.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800" y="370425"/>
            <a:ext cx="5739000" cy="13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биосферу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биологического разнообразия создаются заповедники и национальные парки, развиваются международные инициативы по защите природы и устойчивому использованию ресурсов.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5950" y="1747029"/>
            <a:ext cx="3548100" cy="33956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51486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жизни и роль человека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Земле прошла через множество преобразований, и сейчас человек играет ключевую роль в её будущем. Ответственное отношение к природе — залог сохранения биосферы для будущих поколений.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2026-05-09T08:13:36Z</dcterms:created>
  <dcterms:modified xsi:type="dcterms:W3CDTF">2026-05-09T08:13:36Z</dcterms:modified>
</cp:coreProperties>
</file>