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страна — три мира: океан, горы и джунгли.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Перу: страна гор, древностей и джунглей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Перу находится на западном крае Южной Америки и удивляет сочетанием океана, Анд и Амазонии. Здесь рядом существуют древние города, многовековые традиции и очень разнообразная природа.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Перу на перекрёстке природных зон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Перу: 5 быстрых фактов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702026" y="1252275"/>
            <a:ext cx="83103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Лима — столица и крупнейший город страны, где сосредоточены важные государственные, культурные и деловые центры. Отсюда удобно начинать знакомство с Перу.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2702026" y="5581275"/>
            <a:ext cx="83103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языки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Официальный язык страны — испанский, но кечуа и аймара по-прежнему важны для многих жителей, особенно в Андах.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2702026" y="4499025"/>
            <a:ext cx="83103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Известный символ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Мачу-Пикчу стал одним из самых узнаваемых символов страны. Этот горный город часто показывают как пример мастерства инкских строителей.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2702026" y="3416775"/>
            <a:ext cx="83103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Древнее наследие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Перу хранит наследие не только инков, но и более древних цивилизаций. Их храмы, города и ремёсла до сих пор изучают археологи.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2702026" y="2334525"/>
            <a:ext cx="83103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мира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одной стране сразу три большие природные зоны: тихоокеанское побережье, высокие Анды и влажные амазонские леса. Такое сочетание встречается очень редко.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500" y="1195328"/>
            <a:ext cx="11379300" cy="28781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Перу на карте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522245" y="4893510"/>
            <a:ext cx="3460119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Перу расположено на западном побережье Южной Америки и имеет соседей с севера, востока и юга. Его положение связывает океанский берег, горные районы и бассейн Амазонки.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22237" y="4342890"/>
            <a:ext cx="3460119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на континенте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315245" y="4893510"/>
            <a:ext cx="3460119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страны ясно видны три крупные зоны: сухое побережье Тихого океана, высокие Анды в центре и влажная восточная Амазония. Именно они определяют жизнь людей и природу.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4315237" y="4342890"/>
            <a:ext cx="3460119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природные зоны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8108245" y="4893510"/>
            <a:ext cx="3460119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и рельеф сделали Перу страной резких переходов: от прибрежных городов до высокогорных поселений и тропических лесов. Поэтому путешествие по стране похоже на смену нескольких миров.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8108237" y="4342890"/>
            <a:ext cx="3460119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контрасты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Анды: страна высоких гор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80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Анды тянутся через всю страну и поднимают ландшафт на большую высоту. Из-за этого воздух становится холоднее, а солнце и ветер ощущаются сильнее.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680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Высокогорный рельеф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920655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районы сохраняют древние традиции земледелия и террасного хозяйства. Они помогают использовать склоны и выращивать культуры там, где обычные поля были бы неудобны.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920655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в горах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640330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определяет повседневную жизнь жителей: одежду, тип домов, способ передвижения и даже продукты, которые можно выращивать. Особенно важны картофель, кукуруза и пастбища.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40330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 высоте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360005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горах встречаются плато, глубокие долины и снежные вершины. Такой рельеф создаёт разные условия даже в соседних районах и влияет на дороги и поселения.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360005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рельеф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сухого берега к влажным лесам происходит очень быстро, поэтому климат страны меняется почти на глазах.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Побережье сухое, горы прохладнее, а Амазония самая жаркая и влажная; именно рельеф делает климат Перу таким контрастным.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схема климатических зон Перу; учебная визуализация по природным регионам страны.
</a:t>
            </a:r>
            <a:endParaRPr lang="en-US" sz="9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Перу по зонам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43462"/>
            <a:ext cx="5400600" cy="52634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Амазония: зелёное богатство Перу
</a:t>
            </a:r>
            <a:endParaRPr lang="en-US" sz="2200" dirty="0"/>
          </a:p>
        </p:txBody>
      </p:sp>
      <p:sp>
        <p:nvSpPr>
          <p:cNvPr id="12" name="Text 2"/>
          <p:cNvSpPr txBox="1"/>
          <p:nvPr/>
        </p:nvSpPr>
        <p:spPr>
          <a:xfrm>
            <a:off x="6585300" y="1252275"/>
            <a:ext cx="50733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Огромный лесной пояс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Амазонская часть Перу занимает огромную восточную территорию страны. Это густые леса, где реки, влажный воздух и тёплый климат создают условия для очень богатой жизни.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6585300" y="5580675"/>
            <a:ext cx="50733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Нуждается в защите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и защита этих территорий особенно важны, потому что леса уязвимы к вырубке и пожарам. Сохранение природы здесь означает защиту тысяч видов.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6585300" y="4498575"/>
            <a:ext cx="50733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планеты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Амазония важна не только для Перу, но и для всей планеты. Леса помогают сохранять влажность, поглощают углекислый газ и поддерживают климатические процессы.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6585300" y="3416475"/>
            <a:ext cx="50733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животные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лесах живут ягуары, обезьяны, ленивцы и сотни видов птиц. Многие животные редко встречаются рядом с людьми, потому что лес остаётся труднодоступным.
</a:t>
            </a:r>
            <a:endParaRPr lang="en-US" sz="1500" dirty="0"/>
          </a:p>
        </p:txBody>
      </p:sp>
      <p:sp>
        <p:nvSpPr>
          <p:cNvPr id="16" name="Text 6"/>
          <p:cNvSpPr txBox="1"/>
          <p:nvPr/>
        </p:nvSpPr>
        <p:spPr>
          <a:xfrm>
            <a:off x="6585300" y="2334375"/>
            <a:ext cx="50733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Многоярусная растительность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растут высокие деревья, пальмы, лианы и множество орхидей. Растительный мир меняется от берега рек до глубины леса, образуя несколько ярусов.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культуры до инков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1524925" y="1749325"/>
            <a:ext cx="9491700" cy="3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Караль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1524925" y="2098675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Караль считают одной из древнейших известных цивилизаций Америки. Её поселения показывают, что сложные общества в Перу появились задолго до империи инков.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1524925" y="2850650"/>
            <a:ext cx="9491700" cy="3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Чавин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1524925" y="3200000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Чавин прославилась храмами и религиозным влиянием на соседние земли. Её искусство и символы долго объединяли разные регионы Анд.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1524925" y="3951975"/>
            <a:ext cx="9491700" cy="3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Моче, Наска и Чиму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1524925" y="4301325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Моче, Наска и Чиму развивали ремёсла, ирригацию и сложные художественные традиции. Особенно известны керамика, линии в пустыне и искусные инженерные решения.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1524925" y="5053300"/>
            <a:ext cx="9491700" cy="3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до инков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1524925" y="5402650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культуры оставили после себя храмы, каналы, дороги, металл и астрономические наблюдения. Именно они подготовили почву для последующего подъёма инкской державы.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становления империи инков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инки создали и управляли большой империей через дороги, города и систему учёта.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этот год начался переход Перу от колониальной зависимости к самостоятельному государству.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049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Общепринятая историческая дата провозглашения независимости Перу, 1821.
</a:t>
            </a:r>
            <a:endParaRPr lang="en-US" sz="1049" dirty="0"/>
          </a:p>
        </p:txBody>
      </p:sp>
      <p:sp>
        <p:nvSpPr>
          <p:cNvPr id="6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1821 год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2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Перу объявило независимость
</a:t>
            </a:r>
            <a:endParaRPr lang="en-US" sz="4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500" y="1092994"/>
            <a:ext cx="11379300" cy="2878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Мачу-Пикчу: город в горах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96800" y="5113675"/>
            <a:ext cx="3135900" cy="12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Мачу-Пикчу стоит высоко в Андах, и его расположение долго защищало город от разрушения и забвения. Сегодня это редкий пример хорошо сохранившегося инкского центра, где видны жилые кварталы и священные пространства.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164225" y="4449375"/>
            <a:ext cx="27681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 высоте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8238200" y="5113675"/>
            <a:ext cx="3135900" cy="12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Мачу-Пикчу включён в список Всемирного наследия ЮНЕСКО и считается одним из символов Перу. Для посетителей это не только туристическое место, но и важный памятник истории Анд.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8605625" y="4449375"/>
            <a:ext cx="27681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 мира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517500" y="5113675"/>
            <a:ext cx="3135900" cy="12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Инки строили стены из тщательно подогнанных камней без раствора. Такая техника помогала зданиям выдерживать горный климат и землетрясения, а террасы использовались для земледелия на крутых склонах.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884925" y="4449375"/>
            <a:ext cx="27681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Мастерство камня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2619487"/>
            <a:ext cx="5955300" cy="148882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историко-географическим данным о Куско и Наска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Куско и Наска: два знаковых места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оба места связаны с историей инков, но по-разному: Куско — крупный город и центр власти, а Наска — пустынный памятник, который лучше всего виден с высоты.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Куско подчёркивает политическую историю инков, а Наска — их загадочное наследие и связь с ландшафтом.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398" y="2312790"/>
            <a:ext cx="276900" cy="2215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398" y="3449546"/>
            <a:ext cx="276900" cy="246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398" y="4626865"/>
            <a:ext cx="276900" cy="2215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398" y="5759759"/>
            <a:ext cx="276900" cy="285832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9335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Перу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35150" y="20494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Языковое 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Испанский язык объединяет большинство жителей страны, но в Андах особенно заметны кечуа и аймара. Эти языки помогают сохранять местную память, семейные традиции и названия гор, рек и общин.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1535150" y="3214488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Инки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«инки» напоминает о народе и империи, которая когда-то объединила большую часть Анд. Оно часто встречается в названиях памятников, музеев и исторических рассказов о Перу.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1535150" y="43795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Айлу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Айлу — это традиционная община, где люди поддерживают друг друга и вместе решают важные дела. Такой порядок показывает, как в Андском мире ценили взаимопомощь и коллективную ответственность.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1535150" y="55445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Пача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«пача» связано с представлением о мире, времени и пространстве одновременно. Оно помогает понять, что в местной культуре природа и человек рассматриваются как части одного целого.
</a:t>
            </a:r>
            <a:endParaRPr lang="en-US" sz="1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500" y="1195328"/>
            <a:ext cx="11379300" cy="28781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 музыка Анд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446186" y="4915398"/>
            <a:ext cx="2663985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Перуанская одежда часто выделяется яркими цветами и многослойностью. Пончо, юбки и шляпы не только красивы, но и удобны в прохладных горных районах, где погода меняется быстро.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46179" y="4364777"/>
            <a:ext cx="2663985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ткани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290936" y="4915398"/>
            <a:ext cx="2663985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узоры на вышивке нередко связаны с местными символами и природой. По ним можно узнать регион, общину и даже семейную традицию мастеров.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3290929" y="4364777"/>
            <a:ext cx="2663985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Узоры и знаки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6135686" y="4915398"/>
            <a:ext cx="2663985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Пан-флейты, флейты и барабаны создают узнаваемое звучание андской музыки. Такие инструменты часто слышны на праздниках, в танцах и уличных выступлениях.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6135679" y="4364777"/>
            <a:ext cx="2663985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Анд
</a:t>
            </a:r>
            <a:endParaRPr lang="en-US" sz="1300" dirty="0"/>
          </a:p>
        </p:txBody>
      </p:sp>
      <p:sp>
        <p:nvSpPr>
          <p:cNvPr id="14" name="Text 8"/>
          <p:cNvSpPr txBox="1"/>
          <p:nvPr/>
        </p:nvSpPr>
        <p:spPr>
          <a:xfrm>
            <a:off x="8980436" y="4915398"/>
            <a:ext cx="2663985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одежда вместе создают образ горной культуры. Они показывают, как люди сохраняют связь с предками, землёй и общими традициями в повседневной жизни.
</a:t>
            </a:r>
            <a:endParaRPr lang="en-US" sz="1100" dirty="0"/>
          </a:p>
        </p:txBody>
      </p:sp>
      <p:sp>
        <p:nvSpPr>
          <p:cNvPr id="15" name="Text 9"/>
          <p:cNvSpPr txBox="1"/>
          <p:nvPr/>
        </p:nvSpPr>
        <p:spPr>
          <a:xfrm>
            <a:off x="8980429" y="4364777"/>
            <a:ext cx="2663985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поколений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54" y="1177200"/>
            <a:ext cx="5362991" cy="549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Перу: яркие вкусы
</a:t>
            </a:r>
            <a:endParaRPr lang="en-US" sz="2200" dirty="0"/>
          </a:p>
        </p:txBody>
      </p:sp>
      <p:sp>
        <p:nvSpPr>
          <p:cNvPr id="12" name="Text 2"/>
          <p:cNvSpPr txBox="1"/>
          <p:nvPr/>
        </p:nvSpPr>
        <p:spPr>
          <a:xfrm>
            <a:off x="949325" y="1850054"/>
            <a:ext cx="4992300" cy="32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Севиче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949325" y="2220700"/>
            <a:ext cx="49923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Севиче — одно из самых известных блюд Перу. Обычно его готовят из свежей рыбы или морепродуктов с лаймом, луком и перцем, поэтому вкус получается очень ярким и свежим.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949325" y="3376229"/>
            <a:ext cx="4992300" cy="32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 сальтадо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949325" y="3746875"/>
            <a:ext cx="49923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 сальтадо показывает смешение местных и иностранных кулинарных традиций. В блюде соединяются мясо, картофель, овощи и специи, а подают его горячим и сытным.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949325" y="4902404"/>
            <a:ext cx="4992300" cy="32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 праздников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949325" y="5273050"/>
            <a:ext cx="49923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горах сохраняются старинные блюда, связанные с местными общинами и праздничными днями. На семейных столах еда часто становится частью общих традиций, рынка и большого застолья.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Инти Райми Куско превращается в большую сцену под открытым небом. На улицах появляются костюмы, музыка и танцы, а праздник напоминает о древнем почитании солнца и наследии инков.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и Куско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Перуанские шествия часто объединяют католические обряды и местные образы. Поэтому рядом с церковными процессиями можно увидеть маски, традиционные наряды и ритмы, которые пришли из дохристианских времён.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традиций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собирают людей разных возрастов и превращают городские улицы в место встречи. Для жителей это не только зрелище, но и способ показать принадлежность к своей общине и региону.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для всех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Праздничные истории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природные зоны Перу дают место и животным высокогорья, и обитателям Амазонии. Поэтому рядом встречаются крупные млекопитающие, редкие птицы и множество полезных культурных растений.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слайде видно равновесие между животным и растительным миром, а также роль нескольких природных зон в поддержании разнообразия.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Подсчёт примеров, упомянутых в материале слайда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 растения Перу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00" y="2464261"/>
            <a:ext cx="5955300" cy="193547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0" y="6190850"/>
            <a:ext cx="58068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общеизвестным сведениям о крупных городах Перу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Перу и их роль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7015250" y="1466550"/>
            <a:ext cx="4643700" cy="3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Перуанские города отличаются не только размером, но и своей ролью в стране. Таблица показывает, какие центры важны для управления, туризма, истории и промышленности.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Лима управляет страной, Куско сохраняет наследие инков, Арекипа связана с экономикой, а Трухильо подчёркивает историческое наследие побережья.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 Перу нужно беречь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ценностями Перу и основными рисками для их сохранения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Перу запоминается как страна, где рядом существуют древние города, высокая горная природа и богатые живые традиции. Главное — видеть в этом разнообразии ценность и беречь его для будущих поколений.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Перу: главное в памяти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2026-07-26T23:13:21Z</dcterms:created>
  <dcterms:modified xsi:type="dcterms:W3CDTF">2026-07-26T23:13:21Z</dcterms:modified>
</cp:coreProperties>
</file>