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 — главные модели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 — ключевые средства для изучения и понимания Земли. Они помогают ориентироваться и познавать мир.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глобусов и карт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люди стремились изображать Землю для навигации и торговли. Карты и глобусы развивались как важнейшие инструменты исследования и ориентации в пространстве.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глобуса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это трёхмерная модель Земли, сохраняющая пропорции и расположение континентов. Диаметры бытовых глобусов обычно колеблются от 20 до 40 сантиметров, что удобно для учебы и наглядности.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глобус?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по всему миру продали более трёх миллионов глобусов. Они применяются в школах и домах для образовательных целей, помогают лучше понимать географию и расположение объектов.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глобусов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географической карты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масштабы карт: от глобальных атласов до подробных городских планов. Каждый вид создаётся для конкретных задач, облегчая изучение территории.
</a:t>
            </a:r>
            <a:endParaRPr lang="en-US" sz="916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— это плоское изображение земной поверхности с использованием условных обозначений. На ней отражены реки, города, горы и политические границы.
</a:t>
            </a:r>
            <a:endParaRPr lang="en-US" sz="935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карта?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искажает Землю, а глобус — нет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максимально точно передаёт форму и размеры континентов благодаря своей сферической форме, как и у планеты Земля.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требует отображения сферы на плоскости, что приводит к неизбежным искажениям размеров и форм различных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Гренландия на многих картах выглядит почти как Африка, хотя по площади она в 14 раз меньше из-за особенностей выбранной проекции.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проекции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проекции, например, проекция Меркатора, применяются для карт мира. Они сохраняют углы, что важно для мореходов, но искажают площадь объектов вблизи полюсов.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и азимутальные проекции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проекции лучше подходят для материков, расположенных по широте, а азимутальные применяются для изображений регионов вокруг полюсов, обеспечивая точность в этих участках.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проекции: как изобразить Землю на плоскости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сетка на глобусе и карте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сетка состоит из меридианов, проходящих от северного до южного полюсов, и параллелей, идущих параллельно экватору. Она помогает определить точные координаты объектов.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основная параллель, разделяющая Землю на два полушария. Вместе с другими линиями сетка облегчает навигацию и ориентирование на глобусах и картах.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 по глобусу и карте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Москвой и Санкт-Петербургом измеряется и на глобусе, и на карте с учётом масштабов и пропорций.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инструмента помогают считать расстояния, но масштаб карты требует особого внимания для точных вычислений.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географических атласов и учебных материалов,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глобус удобнее карты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глобус более наглядно демонстрирует целостность Земли, помогает понять смену времён года и временные зоны. Например, наглядно видно, что в одном месте полдень, а в другом — ночь.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глобус облегчает понимание кругосветных путешествий и распределения океанов и материков, что усложнено на плоских картах из-за искажений.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карта: отличия и сходства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представляет небольшие территории в крупном масштабе с высокой детализацией, например, план школы или двора.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отображает большие территории, такие как страны или регионы, с меньшим уровнем детализации.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используют масштабы и условные знаки для передачи информации, а также ориентированы на стороны света для удобства навигации.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это размер охватываемой территории и уровень детализации, что определяет их назначение и применение.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глобуса и карты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представляет Землю в объёме, демонстрируя точные формы континентов и океанов без значительных искажений, что помогает понять их соотношения на планете.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отобразит большие территории сразу, но искажает размеры и формы объектов из-за плоской проекции, несмотря на общее использование шкал, сетки и символов в обеих моделях.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зелёным обозначают леса, синим — водоёмы, жёлтым — луга и поля. Такое цветовое кодирование помогает быстро воспринимать природные территории и ориентироваться по рельефу.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отображают особенности ландшафта
</a:t>
            </a:r>
            <a:endParaRPr lang="en-US" sz="1371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карте отмечают кружками или точками разных размеров, а границы стран и регионов показывают линиями с разной толщиной и пунктиром, что облегчает чтение и анализ карты.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для населённых пунктов и границ
</a:t>
            </a:r>
            <a:endParaRPr lang="en-US" sz="1284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легенде подробно расписаны все условные знаки и цвета. Это необходимо для правильного толкования информации независимо от возраста или языка пользователя карты.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ключ к пониманию карты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карте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1:100 000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числовой масштаб означает, что 1 см на карте соответствует 1 км на местности, позволяя точно измерять расстояния и планировать маршруты.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словарь,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отражает, насколько уменьшено изображение реальной территории на карте. Большие масштабы показывают детали, что важно для точного определения расстояний.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типы глобусов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политические глобусы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глобусы иллюстрируют рельеф, океаны и моря, помогая изучать природные особенности. Политические показывают границы стран и расположение столиц, облегчая понимание геополитики.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астрономические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глобусы отражают территориальные изменения прошлого, а астрономические — демонстрируют поверхность Луны, Марса и других небесных тел для научных целей и учебы.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географических карт и их назначение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отображают рельеф, водные объекты, горные системы, что полезно для понимания природных условий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показывают границы государств, административные деления и города, облегчая изучение территориальных особенностей.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карты демонстрируют зоны с разным погодным режимом, влажностью и температурой, что важно для агрономии и экологии.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карты отражают размещение полезных ископаемых, промышленных предприятий и транспортных сетей, помогая планировать развитие хозяйства.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карт и глобусов в современном мире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используют для планирования путешествий и навигации, что помогает людям легко ориентироваться в незнакомых местах и находить кратчайшие маршруты.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образовании карты и глобусы помогают школьникам понимать географию, узнавать о странах, климате и природе, развивая пространственное мышление.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авиации и мореплавании цифровые карты служат для точного прокладывания маршрутов и обеспечения безопасности передвижения.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глобусов и карт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и Месопотамии создавали первые карты местности и звёздного неба примерно в IV–III тысячелетиях до нашей эры.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XV–XVII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печатного станка и Великими географическими открытиями появились точные морские карты и глобусы для навигации.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 китайцы разрабатывали первые глобусы, а в Средние века монахи копировали и совершенствовали карты, сохраняя знания о мире.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XX–XXI веках появились цифровые карты и виртуальные глобусы, которые активно используют в науке, образовании и повседневной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в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используют глобусы и карты, чтобы определять расстояния между городами, находить географические координаты и исследовать природные объекты во время уроков.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 исследователи ориентируются с помощью карт в путешествиях и научных экспедициях, а космонавты планируют полёты, используя данные глобусов и геопространственных 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Maps и Яндекс.Карты позволяют пользователям быстро находить адреса, строить маршруты и оценивать загруженность дорог. Они доступны на смартфонах и упрощают навигацию.
</a:t>
            </a:r>
            <a:endParaRPr lang="en-US" sz="803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для путешествий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Earth дарит возможность виртуально путешествовать по планете, изучать климат, географические объекты и исторические изменения прямо с экрана компьютера или планшета.
</a:t>
            </a:r>
            <a:endParaRPr lang="en-US" sz="76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глобусы в обучении
</a:t>
            </a:r>
            <a:endParaRPr lang="en-US" sz="1084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атласы предоставляют подробную информацию о природных ресурсах, населении и инфраструктуре, что помогает школьникам и специалистам анализировать данные.
</a:t>
            </a:r>
            <a:endParaRPr lang="en-US" sz="752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цифровые атласы
</a:t>
            </a:r>
            <a:endParaRPr lang="en-US" sz="107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 глобусы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глобусов и карт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Глобусы и карты — ключевые инструменты для понимания мира, планирования и обучения. Их использование способствует развитию знаний о планете и помогает ориентироваться в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2026-05-10T23:05:16Z</dcterms:created>
  <dcterms:modified xsi:type="dcterms:W3CDTF">2026-05-10T23:05:16Z</dcterms:modified>
</cp:coreProperties>
</file>