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призмы: основная формула и способы применения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Узнайте, как по основанию и высоте находить объём прямой и наклонной призмы.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 — многогранник с двумя равными многоугольными основаниями в параллельных плоскостях. Для объёма нужны знакомые из планиметрии формулы площадей и понятие высоты как расстояния между основаниями.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 в стереометрии: что важно для объёма в 11 классе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призмы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любой призме выделяют два основания, боковые рёбра и боковые грани. Основания — равные многоугольники, а соответствующие вершины соединяются рёбрами, формируя боковую поверхность.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призмы — это расстояние между плоскостями оснований. Её удобно понимать как длину перпендикуляра, опущенного из одной плоскости основания на другую, при сохранении общей геометрической структуры.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призма прямая, боковые рёбра перпендикулярны основаниям. Тогда высота равна длине бокового ребра; в наклонной призме это равенство нарушается, и высоту приходится находить отдельно.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 наклонная призма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прямой призмы боковые рёбра перпендикулярны плоскостям оснований. Поэтому высота на чертеже совпадает с длиной бокового ребра, а прямой угол между высотой и основанием легко контролировать визуально.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наклонной призмы боковые рёбра образуют угол с плоскостью основания. Высота при этом — по-прежнему расстояние между плоскостями оснований, поэтому она может быть короче бокового ребра и на чертеже требует отдельного построения.
</a:t>
            </a:r>
            <a:endParaRPr lang="en-US" sz="146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59980"/>
            <a:ext cx="4759500" cy="151884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объёма и их соотношения
</a:t>
            </a:r>
            <a:endParaRPr lang="en-US" sz="2847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Переводите линейные размеры в одну систему единиц, затем считайте объём и выражайте результат в кубических единицах.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всегда выражают в кубических единицах; при переводе длины меняются кубы, поэтому масштабы растут «в третьей степени».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соотношения метрических единиц измерения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1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 = Sосн · h
</a:t>
            </a:r>
            <a:pPr algn="ctr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равен произведению площади основания на высоту, и это работает для любых призм.
</a:t>
            </a:r>
            <a:endParaRPr lang="en-US" sz="9512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Выделите, какие данные относятся к основанию (Sосн), а какие — к расстоянию между плоскостями (h), и затем выполните умножение.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стереометрии, определение объёма призмы через произведение площади основания на высоту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объёма призмы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Опирается на формулу V = Sосн · h и на формулы площадей оснований.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объём при увеличении высоты
</a:t>
            </a:r>
            <a:endParaRPr lang="en-US" sz="2959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той же площади основания каждый дополнительный сантиметр высоты добавляет постоянную «порцию» объёма.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лежат на прямой, значит V пропорционален h: при удвоении высоты объём увеличивается во столько же раз.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формуле V = Sосн · h, Sосн = 15 см²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хорошо развивают умение связывать планиметрию и стереометрию: треугольник задаёт основание, а геометрический перенос по высоте превращает его в пространственную модель.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 с треугольным основанием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основание — треугольник, сначала находят его площадь. Удобны два пути: формула S = 1/2 ah или формула Герона, если заданы все стороны.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площади Sосн значение объёма призмы получают умножением на высоту призмы: V = Sосн · h. Важно не перепутать высоту призмы с высотой треугольника.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типы задач укрепляют связь стереометрии с планиметрией: вы сначала «собираете» площадь основания, а затем одинаковым способом превращаете её в объём через высоту призмы.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 с четырёхугольным основанием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прямоугольного основания площадь находят как S = ab. Если основание квадрат, используют более короткую формулу S = a² — это экономит время в вычислениях.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основание — параллелограмм, применяется S = a · hосн, где hосн — высота параллелограмма к стороне a. Затем объём вычисляют по общей зависимости V = Sосн · h призмы.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объёмов призмы при одинаковой высоте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высоте h = 10 см меняется только площадь основания. Поэтому различие в объёмах определяется исключительно геометрией плоской фигуры основания.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подтверждает линейную зависимость: увеличение Sосн приводит к пропорциональному росту V. Высота фиксирована, значит масштаб задаёт именно площадь основания.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условию: h = 10 см, Sосн = 12; 20; 35 см² (расчёт V = Sосн · h).
</a:t>
            </a:r>
            <a:endParaRPr lang="en-US" sz="149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объём помогает считать вместимость в жизни
</a:t>
            </a:r>
            <a:endParaRPr lang="en-US" sz="2663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Коробка как призма: считаем, что поместится
</a:t>
            </a:r>
            <a:pPr algn="ctr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коробку с формой призмы: внутренний объём подсказывает, сколько товара реально можно разместить. Для параллелепипеда достаточно знать площадь основания и высоту. Так геометрия превращается в практичный расчёт вместимости.
</a:t>
            </a:r>
            <a:endParaRPr lang="en-US" sz="1039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Аквариум и полезное пространство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Аквариум удобно моделировать призмой: тогда полезная вода соответствует объёму геометрической фигуры. Это помогает сравнивать модели между собой и планировать условия для растений и рыб. По размерам можно сразу оценить V и не ошибиться с объёмом наполнения.
</a:t>
            </a:r>
            <a:endParaRPr lang="en-US" sz="104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Строительные блоки: расход материала в цифрах
</a:t>
            </a:r>
            <a:pPr algn="ctr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строительные блоки по форме близки к призме или параллелепипеду. Зная размеры, можно оценить объём каждого элемента и суммарный расход, когда требуется несколько штук. Геометрическая формула позволяет точнее планировать материал и время работ.
</a:t>
            </a:r>
            <a:endParaRPr lang="en-US" sz="94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59980"/>
            <a:ext cx="4759500" cy="15188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вычисления объёма призмы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площадь основания Sосн, а затем умножьте её на высоту h. Один и тот же принцип работает для разных форм оснований.
</a:t>
            </a:r>
            <a:pPr algn="l" indent="0" marL="0">
              <a:lnSpc>
                <a:spcPct val="100000"/>
              </a:lnSpc>
              <a:buNone/>
            </a:pPr>
            <a:r>
              <a:rPr lang="en-US" sz="139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трёх случаях сначала находится Sосн, а затем выполняется единое умножение на высоту. Поэтому результаты различаются только из‑за разных площадей оснований и высот.
</a:t>
            </a:r>
            <a:pPr algn="l" indent="0" marL="0">
              <a:lnSpc>
                <a:spcPct val="100000"/>
              </a:lnSpc>
              <a:buNone/>
            </a:pPr>
            <a:r>
              <a:rPr lang="en-US" sz="139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условия (расчёт по V = Sосн · h).
</a:t>
            </a:r>
            <a:endParaRPr lang="en-US" sz="139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вычислении объёма
</a:t>
            </a:r>
            <a:endParaRPr lang="en-US" sz="3084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наклонной призме путают высоту h с боковым ребром: высота — это расстояние между плоскостями оснований, а ребро задаёт другую величину и приводит к неверному объёму.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Распространена ошибка с переводом единиц измерения: если стороны даны в см, а высота в дм или м, то без приведения к единой системе результат будет «несогласованным» и неправильным.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считают площадь основания по линейному размеру вместо полноценной формулы, например подменяют Sосн числом, полученным из длины. Тогда объём получается несоразмерно малым или большим.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частая проблема — забыть кубические единицы: объём всегда записывают в см³, м³ и т.п. Также встречается пропуск шага вычисления Sосн и прямой подстановки неподготовленного значения.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решение задачи на объём призмы
</a:t>
            </a:r>
            <a:endParaRPr lang="en-US" sz="2719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выполняется по трём критериям: единицы, площадь основания и здравый смысл результата.
</a:t>
            </a:r>
            <a:endParaRPr lang="en-US" sz="140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объёма от площади основания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h = 8 см постоянна, то V меняется только из-за Sосн. Удвоение площади основания даёт удвоение объёма, что видно по положению точек на графике.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прямую пропорциональность: V = 8 · Sосн. Чем больше площадь основания, тем быстрее растёт объём при неизменной высоте.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данным: h = 8 см, Sосн = 5; 10; 15; 20 см² (V = Sосн · h).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9249" y="4186700"/>
            <a:ext cx="3771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2874" y="4186700"/>
            <a:ext cx="4399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480774" y="4186700"/>
            <a:ext cx="31425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12099" y="4206233"/>
            <a:ext cx="521700" cy="4637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повышенной сложности: где чаще «спотыкаются»
</a:t>
            </a:r>
            <a:endParaRPr lang="en-US" sz="2563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задачах вершины основания заданы координатами. Тогда площадь находят через геометрические преобразования или формулы, а затем умножают на высоту призмы.
</a:t>
            </a:r>
            <a:pPr algn="ctr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в координатах
</a:t>
            </a:r>
            <a:endParaRPr lang="en-US" sz="1397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основание задаётся диагоналями или как фигура, которую нужно разбить на части: треугольники, прямоугольники, параллелограммы. Объём получается суммой вкладов по частям или одной площадью.
</a:t>
            </a:r>
            <a:pPr algn="ct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и составные основания
</a:t>
            </a:r>
            <a:endParaRPr lang="en-US" sz="127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дан угол наклона или расстояние между элементами чертежа, высоту нужно находить отдельно. Она определяется как перпендикулярное расстояние между параллельными плоскостями, а не как длина наклонного ребра.
</a:t>
            </a:r>
            <a:pPr algn="ct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через геометрические связи
</a:t>
            </a:r>
            <a:endParaRPr lang="en-US" sz="127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часто в том, что требуется связать свойства параллельных плоскостей и формулы площадей. Решение строится аккуратно: сначала Sосн, затем h, и только после этого объём.
</a:t>
            </a:r>
            <a:pPr algn="ctr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Комплексная пространственная модель
</a:t>
            </a:r>
            <a:endParaRPr lang="en-US" sz="136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формула призмы и её частный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параллелепипед можно рассматривать как частный случай призмы: его основания — прямоугольники, лежащие в параллельных плоскостях. Тогда объём определяется произведением площади основания на высоту.
</a:t>
            </a:r>
            <a:endParaRPr lang="en-US" sz="1549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параллелепипед как частный случай призмы
</a:t>
            </a:r>
            <a:endParaRPr lang="en-US" sz="2709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V = abc — это то же самое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обозначить стороны основания как a и b, то Sосн = ab. Высота равна c, то есть h = c. Тогда V = Sосн · h превращается в V = abc, полностью совпадая с частной формулой.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93039"/>
            <a:ext cx="4759500" cy="265272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основных формул по теме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памятка: сначала выбираем формулу площади для основания, затем применяем V = Sосн · h и правильно записываем единицы.
</a:t>
            </a:r>
            <a:pPr algn="l" indent="0" marL="0">
              <a:lnSpc>
                <a:spcPct val="100000"/>
              </a:lnSpc>
              <a:buNone/>
            </a:pPr>
            <a:r>
              <a:rPr lang="en-US" sz="14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подход сохраняется для любых оснований: находим площадь основания, затем умножаем на высоту. Важно согласовать размерности, чтобы объём получился в кубических единицах.
</a:t>
            </a:r>
            <a:pPr algn="l" indent="0" marL="0">
              <a:lnSpc>
                <a:spcPct val="100000"/>
              </a:lnSpc>
              <a:buNone/>
            </a:pPr>
            <a:r>
              <a:rPr lang="en-US" sz="14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планиметрии и стереометрии (стандартные формулы).
</a:t>
            </a:r>
            <a:endParaRPr lang="en-US" sz="148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объём призмы — это «площадь × высота»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призмы определяется площадью основания и высотой. Формула V = Sосн · h объединяет частные случаи. Для точных ответов важно находить Sосн, отличать высоту от ребра и соблюдать кубические единицы.
</a:t>
            </a:r>
            <a:endParaRPr lang="en-US" sz="39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2026-05-14T04:51:20Z</dcterms:created>
  <dcterms:modified xsi:type="dcterms:W3CDTF">2026-05-14T04:51:20Z</dcterms:modified>
</cp:coreProperties>
</file>