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мира: крупнейшая страна и её географическое положение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крупнейшее государство мира площадью 17,1 млн км², простирается от Балтики до Тихого океана.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России: масштаб и крайние точки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находится в Северном полушарии и почти полностью в Восточном. Её территория тянется от мыса Флигели до района горы Базардюзю. Через страны идут 11 часовых поясов и границы с 14 государствами по суше, а по морю — с США и Японией.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Евразии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Европы к Северной Азии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северную часть Евразии, связывая Восточную Европу и Северную Азию. Уральские горы часто называют границей между Европой и Азией. Такая «перекличка» регионов заметна и на карте, и в природных условиях.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 и выходы к океанам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хорошо видны крупные равнины, горные системы и арктическое побережье. Россия имеет выход к трём океанам, что отражается в её морях и маршрутах. Поэтому страну считают одной из самых географически разнообразных в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Бóльшая длина с запада на восток означает больше различий в погоде и природных зонах по меридианам.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России с запада на восток и с севера на юг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Вытянутость страны поддерживает разнообразие климата и уклада жизни: условия меняются от региона к региону. 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 географическим атласам и учебным картам; ориентиры для школьного курса, без привязки к точным координатам.
</a:t>
            </a:r>
            <a:endParaRPr lang="en-US" sz="9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граничит по суше с 14 государствами, а по морю — с США и Японией. Такое соседство усиливает транспортные и торговые связи.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России: сухопутные и морские границы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соседи расположены в Европе и Азии, поэтому Россия находится на пересечении разных направлений обмена и передвижения.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карты и открытые географические справочники (по состоянию на общеупотребимые школьные данные).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— 11 часовых поясов: когда в Калининграде утро, на Дальнем Востоке уже поздний вечер. Это влияет на графики и управление.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разница во времени делает координацию транспорта, связи и работы служб особенно важной.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сведения по часовым поясам РФ (учебные материалы).
</a:t>
            </a:r>
            <a:endParaRPr lang="en-US" sz="9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географическое положение влияет на жизнь страны
</a:t>
            </a:r>
            <a:endParaRPr lang="en-US" sz="2327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причинно-следственных связей (география → условия → решения)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встречаются арктические пустыни, тундра, тайга, смешанные и широколиственные леса, лесостепь, степь, полупустыни и горные области. Самая большая природная зона — тайга.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югу становится теплее, поэтому там больше районов, где возможно земледелие и дольше длится вегетационный период. На севере холод, вечная мерзлота и короткое лето усложняют хозяйственное освоение.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климат более суровый, а в южных — мягче. Умеренный пояс охватывает наибольшую часть территории.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России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к северу, тем длиннее зима и короче лето, поэтому меняются условия жизни, сельское хозяйство и работа транспорта.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 школьному описанию климатических поясов; точные площади в процентах не приведены в исходном материале.
</a:t>
            </a:r>
            <a:endParaRPr lang="en-US" sz="9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на западе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части России преобладают Восточно-Европейская и Западно-Сибирская равнины. На таких территориях проще прокладывать дороги, развивать сельское хозяйство и строить крупные поселения.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определяет пути и города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поверхности влияет на размещение дорог, рек и городов. Там, где есть удобные проходы и плоские участки, возникает больше инфраструктуры и легче наладить хозяйственные связи между районами.
</a:t>
            </a:r>
            <a:endParaRPr lang="en-US" sz="88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на юге и востоке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и востоке расположены горы Кавказа, Алтая, Саян, а также Урал и горы Дальнего Востока. В горах рельеф сложнее, поэтому расселение и транспортные маршруты обычно более ограничены.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реки и полезные ископаемые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горы по-разному формируют русла рек и процессы водоснабжения. Кроме того, в разных типах рельефа находятся месторождения, поэтому промышленность нередко тяготеет к определённым территориям.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пять крупнейших рек России: Волга, Обь, Енисей, Лена и Амур. Они связывают регионы страны, а в северных районах многие реки большую часть года скованы льдом.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России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выступают «дорогами» для транспорта и жизни людей, но суровый климат делает ледовый период ключевой особенностью многих северных маршрутов.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справочные материалы (сводные сведения).
</a:t>
            </a:r>
            <a:endParaRPr lang="en-US" sz="10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озёра и водные рубежи России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имеет выход к 12 морям трёх океанов и к Каспийскому морю, что делает водные пути важной частью жизни страны. Эти моря различаются по климату и условиям судоходства.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крупнейшим морским акваториям относятся Балтийское, Чёрное, Азовское, Баренцево, Белое, Карское, Лаптевых, Восточно-Сибирское, Чукотское, Берингово, Охотское и Японское моря. Внутреннее море-озеро Каспийское играет особую роль, а Байкал — самое глубокое озеро мира (до 1 642 м). Моря и озёра поддерживают транспорт, рыболовство, природное разнообразие и хозяйство.
</a:t>
            </a:r>
            <a:endParaRPr lang="en-US" sz="9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запасы распределены по территории неравномерно: наиболее крупные районы добычи полезных ископаемых сосредоточены, в частности, в Западной Сибири, на Урале и в Кузбассе.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России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ресурсов поддерживает работу разных отраслей: от добычи и переработки до промышленности и снабжения водой, влияя на географию предприятий.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школьных географических курсов по структуре природных ресурсов России (о величинах запасов в процентах не сообщается).
</a:t>
            </a:r>
            <a:endParaRPr lang="en-US" sz="8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размещение людей на территории России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и на Дальнем Востоке плотность населения заметно ниже. Большие расстояния, холодный климат и сложные условия природы затрудняют строительство, сельское хозяйство и работу предприятий.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— Москва, Санкт-Петербург, Новосибирск, Екатеринбург и Казань — выполняют роль центров управления. Там сосредоточены наука, промышленность, образование и транспортные связи.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России живёт в европейской части страны: здесь климат мягче, транспортная сеть гуще, а хозяйственное освоение началось раньше. Поэтому и городов больше.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людей зависит от «удобства» территории: близости путей сообщения, доступности воды и возможностей для производства. Там, где это проще, население формируется плотнее и устойчивее.
</a:t>
            </a:r>
            <a:endParaRPr lang="en-US" sz="13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формируют хозяйство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взаимосвязи климата, рельефа, ресурсов и экономической специализации.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транспорта дополняют друг друга: железные дороги удобны для массовых перевозок внутри страны, а авиация выручает там, где дороги занимают слишком много времени.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 России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транспорта помогает поддерживать связь между удалёнными территориями и распределять грузы от мест добычи до портов и потребителей.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материалы школьной географии о роли видов транспорта (без числовых показателей объёмов перевозок).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среди соседних стран и регионов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 России делает её важным связующим звеном между Европой и Азией. Государственная граница проходит по суше, морям, рекам, озёрам и горным рубежам, поэтому контакты идут в разных форматах.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приграничные районы идут торговые пути, пассажирские и грузовые перевозки, культурные контакты, а также совместное использование некоторых природных ресурсов. Эти территории особенно важны для экономики, безопасности и сотрудничества.
</a:t>
            </a:r>
            <a:endParaRPr lang="en-US" sz="10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72" y="1567421"/>
            <a:ext cx="33075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01846" y="3144761"/>
            <a:ext cx="2835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 Дальний Восток России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России выходит к Арктике, где расположены порты, месторождения и морские маршруты. Климат там суровый, но именно он делает район важным для исследований и добычи ресурсов.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территории имеют значение для судоходства и северного морского пути. Это помогает доставлять грузы и развивать связи, хотя работа в регионе требует специальной подготовки и технологий.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расположен у Тихого океана и ближе к странам Азии. Регион важен для рыболовства, судоходства, внешней торговли и связей России с Азиатско-Тихоокеанским регионом.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2010" y="1145300"/>
            <a:ext cx="472007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признаки, которые выделяют Россию среди стран мира: размер территории, положение в Европе и Азии, выход к морям, соседи и природные богатства.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Россию особенной на карте мира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размеров, расположения и водных выходов создаёт большие возможности развития и одновременно требует решений по климату, транспорту и управлению.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образовательные сведения по географии России (без углубления в частные статистические показатели).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мира: масштаб и роль в Евразии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заметна огромной площадью, положением между Европой и Азией и разными природными условиями. Эти особенности влияют на климат, население, хозяйство, транспорт и стратегическую роль страны в Евразии.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2026-05-11T20:18:14Z</dcterms:created>
  <dcterms:modified xsi:type="dcterms:W3CDTF">2026-05-11T20:18:14Z</dcterms:modified>
</cp:coreProperties>
</file>