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фигура, на которой держится многое в геометрии.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треугольники важно изучать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помогают понимать чертежи, измерения и прочность конструкций. На уроках геометрии их свойства учат находить неизвестные величины и уверенно решать задачи.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треугольника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образуют три отрезка, соединяющие его вершины. Именно длины сторон помогают различать виды треугольников и проверять, можно ли вообще построить такую фигуру.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и углы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вершине треугольника находится угол. По величине углов удобно определять форму фигуры, а также выбирать нужные правила для решения задач.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Основанием называют выбранную сторону, на которой как бы «стоит» треугольник. Высота проводится из противоположной вершины перпендикулярно к этой стороне или ее продолжению.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треугольника — это сумма длин всех трех сторон. Это одно из самых простых и полезных измерений, которое часто требуется в практических расчетах.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вокруг нас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элементы часто встречаются в крышах, фахверковых конструкциях и декоративных деталях. Такая форма помогает сделать внешний вид здания выразительным и заметным.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указатели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треугольной формы хорошо бросаются в глаза и легко узнаются. Здесь форма работает не только как геометрический объект, но и как способ привлечь внимание.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мостовых фермах и каркасах треугольник ценят за устойчивость. Если соединить детали в треугольную схему, конструкция лучше сохраняет форму под нагрузкой.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 дизайн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контуры можно увидеть в мебели, узорах, упаковке и предметах интерьера. В повседневной жизни эту фигуру легко распознать по трем сторонам и трем углам.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458970"/>
            <a:ext cx="4876200" cy="2115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 по сторонам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основана на сравнении длин сторон.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сторон сразу показывают тип треугольника и подсказывают его угловые свойства.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треугольников по сторонам.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 по углам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три типа треугольников и позволяет быстро сравнить их по величине углов.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Остроугольные треугольники занимают большую часть классификации; остальные типы отличаются одним особым углом.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треугольников по углам.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8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равнобедренного треугольника
</a:t>
            </a:r>
            <a:endParaRPr lang="en-US" sz="2789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боковые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равнобедренного треугольника две стороны имеют одинаковую длину. Это главный признак, по которому фигуру можно быстро отличить от других треугольников.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при основании
</a:t>
            </a:r>
            <a:pPr algn="l" indent="0" marL="0">
              <a:lnSpc>
                <a:spcPct val="100000"/>
              </a:lnSpc>
              <a:buNone/>
            </a:pPr>
            <a:r>
              <a:rPr lang="en-US" sz="5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стороны равны, то углы, лежащие напротив них при основании, тоже равны. Это свойство удобно использовать при решении задач на углы.
</a:t>
            </a:r>
            <a:endParaRPr lang="en-US" sz="1248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Высота, опущенная из вершины на основание, в равнобедренном треугольнике часто совпадает с медианой и биссектрисой. Такое совпадение встречается именно из-за симметрии фигуры.
</a:t>
            </a:r>
            <a:endParaRPr lang="en-US" sz="1282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вершину и середину основания проходит ось симметрии. Она делит фигуру на две зеркально одинаковые части и помогает заметить закономерности.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вид треугольника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сторонам и углам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быстро находить неизвестный угол и проверять правильность решения в геометрических задачах.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суммы внутренних углов треугольника из школьного курса геометрии.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столько составляют внутренние углы любого треугольника вместе.
</a:t>
            </a:r>
            <a:endParaRPr lang="en-US" sz="121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одного треугольника в числах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видно, как отдельные углы складываются в общую величину фигуры.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сложить 40°, 60° и 80°, получится 180°, значит, треугольник построен верно.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проверки суммы углов треугольника.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треугольника сумма длин двух сторон должна быть больше длины третьей. Это правило нужно проверять для каждой пары сторон, а не только один раз.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одно условие нарушено, замкнутую фигуру построить нельзя. Отрезки тогда не соединятся в треугольник, даже если все длины кажутся подходящими на первый взгляд.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2 см, 2 см и 5 см не образуют треугольник: 2 + 2 меньше 5. Такая проверка сразу показывает, возможна ли фигура из данных отрезков.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 помогает в черчении, геометрических задачах и измерениях. Оно позволяет заранее понять, можно ли построить фигуру по заданным сторонам.
</a:t>
            </a:r>
            <a:endParaRPr lang="en-US" sz="12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9760" y="1531950"/>
            <a:ext cx="47273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 ли построить треугольник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«Треугольники»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работает неравенство треугольника на простых числовых примерах.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существует только тогда, когда каждая пара сторон в сумме строго больше третьей стороны.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3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треугольник по трём сторонам
</a:t>
            </a:r>
            <a:endParaRPr lang="en-US" sz="2739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с линейкой и циркулем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листе проводят отрезок, который станет одной из сторон треугольника. Затем из его концов циркулем строят дуги с нужными радиусами. Точка их пересечения задаёт третью вершину фигуры.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способ работает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длины сторон удовлетворяют неравенству треугольника, дуги обязательно пересекутся и фигура получится замкнутой. Так видно, что именно длины сторон определяют форму будущего треугольника.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основание и высоту, площадь можно найти быстро по формуле без сложных построений.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презентации, пример расчёта по формуле S = ½ × a × h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см²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площадь треугольника при основании 8 см и высоте 5 см.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треугольника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элементы задают форму фигуры, другие помогают измерять её и решать задачи на построение.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треугольника несколько ключевых элементов, и каждый нужен для описания, измерения или вычислений.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«Треугольники»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Медиана, биссектриса и высота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соединяет вершину треугольника с серединой противоположной стороны. Она делит эту сторону на две равные части и часто помогает находить середины в построениях.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угол на две равные части. В задачах она удобна тем, что показывает равные углы и помогает работать с симметрией треугольника.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совпадения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одна и та же линия может быть и высотой, и медианой, и биссектрисой. Это происходит не во всех треугольниках, а только в особых случаях.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проводится из вершины перпендикулярно к противоположной стороне или её продолжению. Она нужна для вычисления площади и часто используется в чертежах.
</a:t>
            </a:r>
            <a:endParaRPr lang="en-US" sz="12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 на треугольники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пропустить важное свойство и выбрать верную формулу.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Прочные конструкции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мостовых фермах и каркасах крыш треугольник ценят за устойчивость. Такая форма меньше меняется под нагрузкой, поэтому помогает распределять вес и делает конструкцию надёжнее.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Заметные знаки и паруса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с треугольной рамкой легко заметить издалека, а парус использует похожую форму для удобного захвата ветра. В обоих случаях форма помогает в практической задаче.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мотивы в природе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элементы можно увидеть в кристаллах, листьях и строении некоторых живых организмов. Природа часто использует повторяющиеся формы, потому что они удобны и экономят место.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треугольники помогают в 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5671" y="1406675"/>
            <a:ext cx="3727407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свойствам треугольников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объединяет основные свойства, которые нужно помнить при решении задач в 7 классе.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позволяют быстро узнавать вид треугольника, находить неизвестные элементы и проверять результаты задач.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«Треугольники»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треугольник так важен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помогает понять основы геометрии: у него простые правила, но много полезных свойств. Если помнить виды треугольников, сумму углов и формулу площади, задачи решаются увереннее и быстрее.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2026-05-29T00:31:57Z</dcterms:created>
  <dcterms:modified xsi:type="dcterms:W3CDTF">2026-05-29T00:31:57Z</dcterms:modified>
</cp:coreProperties>
</file>