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органов дыхания: значение для подростков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болезни дыхательной системы у школьников требуют внимания и профилактики.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органов дыхания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поступление кислорода в кровь и удаление углекислого газа. Важно знать основные части и роли носа, глотки, гортани, трахеи, бронхов и лёгких в этом процессе.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заболеваний дыхательной системы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заболевания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инфекции с быстрым началом: ОРВИ, грипп, ангина. Часто вызываются вирусами и быстро распространяются среди детей, вызывая насморк, кашель и повышение температуры.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и хронический бронхит характеризуются длительным течением. Они требуют постоянного контроля и терапии для предупреждения обострений.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 — сложное заболевание с длительным развитием. Требует особого лечения и наблюдения, особенно важно у подростков с ослабленным иммунитетом.
</a:t>
            </a:r>
            <a:endParaRPr lang="en-US" sz="11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68851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981" y="2237181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64451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7406" y="2237181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8756" y="2237181"/>
            <a:ext cx="200813" cy="229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причины заболеваний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агенты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бактерии вызывают большинство острых заболеваний дыхательных путей у подростков.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Аллергены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Пыльца, пыль и бытовые аллергены способствуют развитию аллергических реакций и астмы.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активное, так и пассивное курение повреждает слизистую дыхательных путей и снижает иммунитет.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качество воздуха усиливает риск воспалений и обострений хронических болезней.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режима и 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Недосыпание и эмоциональные нагрузки ослабляют защитные силы организма и повышают уязвимость к инфекциям.
</a:t>
            </a:r>
            <a:endParaRPr lang="en-US" sz="9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46004"/>
            <a:ext cx="3856200" cy="155949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болезней дыхания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признаков и мер профилактики для основных заболеваний дыхательной системы.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болезни требуют индивидуального подхода в профилактике и лечении.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заболеваемости среди подростков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зимой количество случаев ОРВИ резко возрастает, тогда как астма остаётся стабильной в последние годы.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Пиковое распространение ОРВИ требует усиления профилактических мер в холодный сезон.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служба по надзору в сфере здравоохранения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симптомы заболеваний дыхательных путей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Кашель: сухой и влажный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часто сопровождает воспалительные процессы. Сухой кашель раздражает горло, а влажный способствует освобождению дыхательных путей от слизи.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Насморк и затруднённое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Насморк — признак воспаления слизистой носа. Затруднённое дыхание сигнализирует о воспалении нижних дыхательных путей или аллергии.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и боль в груди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выше 37,5°С указывает на инфекцию. Боль в грудной клетке требует немедленной оценки для исключения осложнений.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проявления у школьников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симптомы дыхательных заболеваний часто выражены отчетливо, что облегчает диагностику и своевременное лечение.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возникают осложнения, такие как бронхит и пневмония, особенно при несоблюдении рекомендаций врачей.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может быстро ухудшаться, поэтому важно своевременно выявлять воспалительные процессы.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могут напоминать простуду, из-за чего требуется внимательное наблюдение и диагностика.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госпитализации при болезнях дыхательной системы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госпитализации связаны с быстро развивающимися осложнениями и дыхательной недостаточностью.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— ведущая причина тяжёлых случаев, требующих госпитализации у подростков.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Областная детская больница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профилактика ОРВИ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как основная мера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тщательное мытьё рук с мылом не менее 30 секунд снижает вероятность заражения вирусами и бактериями.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профилактические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масок в сезон простуд и регулярное проветривание помещений помогают ограничить распространение инфекций.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и вредных привычек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в помещениях школы и дома значительно снижает частоту аллергических реакций и респираторных инфекций у подростков, способствуя улучшению общего состояния дыхательной системы.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избегание пассивного вдыхания табачного дыма существенно уменьшают риск развития хронических заболеваний дыхательных путей, таких как бронхит или астма.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живых растений в классах помогает фильтровать воздух, улучшая его качество и снижая количество загрязнителей, что положительно сказывается на здоровье учащихся.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01929"/>
            <a:ext cx="3856200" cy="14233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влияние на дыхательную систему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вредные привычки, их воздействие на дыхание и возможные последствия для здоровья подростков.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эпизодические вредные привычки могут вызывать серьёзные нарушения в работе дыхательной системы и повышать риск хронических заболеваний.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 и спортивная активность для укрепления дыхания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закаливания: обтирания и контрастный душ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закаливание помогает организму адаптироваться к перепадам температуры и уменьшить восприимчивость к инфекциям. Контрастный душ и обтирания способствуют укреплению иммунитета и повышению тонуса дыхательных путей.
</a:t>
            </a:r>
            <a:endParaRPr lang="en-US" sz="1018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как комплексная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эффективно тренирует мышцы дыхательной системы, улучшая вентиляцию лёгких и общую выносливость. Этот вид спорта рекомендован подросткам для профилактики и укрепления состояния дыхательных органов.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игры на свежем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футбол и другие спортивные игры способствуют улучшению работы сердца и лёгких. Регулярные занятия на открытом воздухе помогают повысить жизненную ёмкость лёгких и общую устойчивость к простудным заболеваниям.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заболеваний дыхательных путей: ключевые этапы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врачу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первых симптомов важно не откладывать визит к специалисту для своевременного обследования и профилактики осложнений.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Аускультация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прослушивает лёгкие с помощью стетоскопа, оценивая наличие хрипов, шумов и других признаков болезни.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Спирометрия и рентген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методики измерения объёма и функции лёгких, а также рентгенография для выявления воспалений или повреждений.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 аллерготесты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помогают определить возбудителя инфекции и выявить возможные аллергические реакции, что важно для выбора правильного лечения.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появлении симптомов заболеваний дыхательной системы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воспитателей и медицинского персонала образовательных учреждений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задачи реанимации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реанимации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Реанимация — это комплекс экстренных мер, направленных на восстановление дыхания и сердечной деятельности при их остановке. Она обеспечивает поддержание жизненно важных функций до прибытия квалифицированной медицинской помощи.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процедуры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реанимации включают освобождение дыхательных путей от препятствий, выполнение искусственного дыхания и непрямого массажа сердца для поддержания кровообращения и обеспечения кислородом тканей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первой помощи при остановке дыхания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наличие дыхания: прислушайтесь и посмотрите, нет ли движений грудной клетки в течение 10 секунд.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Освободите дыхательные пути от инородных тел, осторожно запрокиньте голову назад для улучшения проходимости воздуха.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уложите пострадавшего на спину на ровную твёрдую поверхность для проведения реанимационных действий.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пульс, и при его отсутствии начните искусственное дыхание «рот в рот», сочетая с массажем сердца.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сердечно-лёгочной реанимации (СЛР)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Выполните 30 надавливаний в центре грудной клетки с частотой 100–120 в минуту, глубиной около 5 см, затем выполните 2 искусственных вдоха методом «рот в рот». Повторяйте цикл до восстановления дыхания или прибытия помощи.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проверяйте состояние пострадавшего каждые 2–3 минуты, чтобы определить необходимость продолжения реанимации или появления признаков самостоятельного дыхания.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риски при проведении реанимации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место нажатий на грудную клетку снижает эффективность массажа и может повредить рёбра или внутренние органы, что опасно для пострадавшего.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слабое или чрезмерное давление при нажатиях нарушает кровообращение либо травмирует грудную клетку, ухудшая исход реанимационных действий.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этапов, например, не освобождение дыхательных путей от инородных тел или задержка вызова скорой помощи, существенно снижают шансы спасения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дыхательном здоровье и навыки первой помощи — залог безопасности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Систематическая профилактика, соблюдение гигиены и своевременная диагностика позволяют предотвратить заболевания дыхательных путей. Обучение реанимации формирует у подростков ответственность и уверенность в сохранении жизни и здоровья.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2026-05-08T23:36:02Z</dcterms:created>
  <dcterms:modified xsi:type="dcterms:W3CDTF">2026-05-08T23:36:02Z</dcterms:modified>
</cp:coreProperties>
</file>