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хранит память о себе в камне, слоях и ископаемых.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время: как ученые читают историю Земли
</a:t>
            </a:r>
            <a:endParaRPr lang="en-US" sz="323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сохранила следы своего прошлого
</a:t>
            </a:r>
            <a:endParaRPr lang="en-US" sz="2599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работают как архив: они записывают изменения климата, вулканизм, жизнь и исчезновения видов. По этой «летописи» ученые выстраивают последовательность событий от рождения Земли до появления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геологического времени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 делят на эоны. Это самые большие промежутки, внутри которых происходили крупнейшие перестройки планеты и эволюции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уровни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Эры и периоды помогают точнее показать изменения в природе. Именно на этих уровнях удобно сравнивать появление новых групп организмов и крупные геологические события.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и века нужны там, где важно рассмотреть детали. Они позволяют заметить, как постепенно менялись климат, ландшафты и состав живых организмов.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названия связаны с породами, окаменелостями или местами, где впервые изучили соответствующие слои. Это помогает связывать время с конкретными следами в природе.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иерархия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единица времени, тем точнее можно восстановить прошлое Земли. Такая система делает огромную историю планеты понятной и упорядоченной.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351602"/>
            <a:ext cx="4106400" cy="8393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геологической шкалы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устроена как система вложенных отрезков времени: от самых крупных к более коротким.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шкалы помогает видеть общую картину и при этом не терять важные детали истории Земли.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270" y="1038650"/>
            <a:ext cx="2942461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 — самая длинная часть истории Земли
</a:t>
            </a:r>
            <a:endParaRPr lang="en-US" sz="261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 занимает почти всю историю планеты. В это время Земля охлаждалась, формировались твердая кора, океаны и первичная атмосфера, без которых жизнь была бы невозможна.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появились простейшие бактерии и водоросли. Они жили в воде и были очень маленькими, но именно с них началась биологическая история Земли.
</a:t>
            </a:r>
            <a:endParaRPr lang="en-US" sz="1229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возникли организмы, которые выделяли кислород. Из-за их деятельности атмосфера начала меняться, а условия на планете стали более подходящими для сложной жизни.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докембрий почти незаметен по числу крупных форм жизни, именно он создал основы для последующего расцвета растений, животных и 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количество кислорода в атмосфере
</a:t>
            </a:r>
            <a:endParaRPr lang="en-US" sz="253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был связан с деятельностью древних организмов, которые использовали свет и выделяли газ в окружающую среду.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резкий скачок произошёл около 2,4 млрд лет назад; именно он открыл путь организмам, которым нужен кислород.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истории атмосферы Земли; схема Великих кислородных изменений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Палеозой: время бурного развития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541 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Палеозой. В морях быстро появляются новые группы животных, а жизнь становится гораздо разнообразнее, чем прежде.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океанах широко распространяются моллюски, трилобиты и рыбы. Морская жизнь усложняется, а экосистемы становятся богаче.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постепенно выходят на сушу. Сначала это были простые формы, затем появились леса и наземные беспозвоночные.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эры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завершению Палеозоя на суше уже жили земноводные и первые пресмыкающиеся, а растительный мир образовывал большие леса.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осваивала сушу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освоение новых сред обитания и появление необходимых приспособлений.
</a:t>
            </a:r>
            <a:endParaRPr lang="en-US" sz="12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 — эпоха динозавров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Триас: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пермского кризиса жизнь постепенно восстанавливалась. Появлялись новые группы животных, а на суше начали усиливаться линии, из которых позже вырастут динозавры.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Юра: расцвет гигантов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юрский период динозавры стали самыми заметными наземными животными. Они занимали разные экологические ниши и резко выделялись размерами и образом жизни.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Мезозое возникли первые птицы. Это важный пример того, как новые признаки помогали живым организмам приспосабливаться к полету и разным условиям среды.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эры
</a:t>
            </a:r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миллионов лет назад произошло массовое вымирание. После него нептичьи динозавры исчезли, а дальнейшее развитие жизни пошло по новым путям.
</a:t>
            </a:r>
            <a:endParaRPr lang="en-US" sz="12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материков и распад Пангеи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смещаются очень медленно — всего на несколько сантиметров в год. Но за миллионы лет этого достаточно, чтобы материки заметно изменили положение.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постоянно движутся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почти все суши Земли были соединены в Пангею. Позже этот суперконтинент начал распадаться, и появились привычные нам материки и океаны.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Пангея была единым суперконтинентом
</a:t>
            </a:r>
            <a:endParaRPr lang="en-US" sz="1153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положения суши перестроило климат, морские течения и маршруты расселения животных и растений. Поэтому разные территории начали развиваться по-разному.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
</a:t>
            </a:r>
            <a:endParaRPr lang="en-US" sz="11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крупнейших массовых вымираний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кризисы разделяли разные эры и заметно меняли ход эволюции. После каждого вымирания в экосистемах появлялись новые группы организмов.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разрушительным было пермское вымирание; остальные события тоже резко обновляли жизнь и открывали место для новых форм.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геологической шкале времени; Международная стратиграфическая шкала
</a:t>
            </a:r>
            <a:endParaRPr lang="en-US" sz="11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 многие экологические ниши освободились. Млекопитающие начали быстро увеличиваться в числе видов, размерах и разнообразии образа жизни, занимая сушу, воду и воздух.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кайнозое распространились травы, сформировались многие современные группы птиц и млекопитающих, а ландшафты стали ближе к тем, которые мы видим сегодня.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этой эры Земля не раз переживала похолодания и наступление ледников. Они меняли уровень моря, границы природных зон и условия жизни организмов.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недавний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появился в самом конце кайнозоя, поэтому по геологическим меркам его история занимает почти незаметный отрезок по сравнению с возрастом всей эры.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 — время млекопитающих и 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крупнейших эона показывают, как постепенно усложнялась жизнь на Земле и как менялась доступность сведений о древних событиях в породах.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новым эоном жизнь становилась сложнее, а следы организмов — заметнее и разнообразнее в геологической летописи.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стратиграфии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эоны геологической истории
</a:t>
            </a:r>
            <a:endParaRPr lang="en-US" sz="25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возраст горных пород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слоям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Относительный возраст устанавливают по положению пород в разрезе: нижние слои обычно образовались раньше верхних. Это позволяет выстроить последовательность событий без точных дат.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шкала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относительных и абсолютных методов делает геологическую шкалу более точной. Благодаря этому учёные могут сопоставлять события, происходившие на разных континентах.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независимых методов дают близкие значения, возраст считают более надёжным. Такое сравнение уменьшает ошибки и помогает уточнять границы геологического времени.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изотопам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Абсолютный возраст находят по распаду радиоактивных элементов, например урана и калия. По соотношению исходных и дочерних веществ определяют, сколько времени прошло с образования породы.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в истории Земли
</a:t>
            </a:r>
            <a:endParaRPr lang="en-US" sz="287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истории планеты прошла задолго до появления привычных нам животных и растений. Человек появился лишь в самом конце этого огромного отрезка.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 занимает почти всю историю Земли, поэтому современная биосфера — результат очень долгого и медленного развития.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геологической шкале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бывают не только костями и раковинами. Сохраняются отпечатки листьев, следы лап, норы и даже следы жизнедеятельности, которые рассказывают о поведении организмов.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окаменелостям можно понять, где жило существо: в море, на берегу, в лесу или на суше. Такие находки помогают восстановить древние условия среды.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Индекс-ископаемые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жили недолго, но были широко распространены. Их называют индекс-ископаемыми и используют для сопоставления слоёв, найденных в разных районах Земли.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слоёв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слоях встречаются одни и те же характерные ископаемые, их относят к одному времени. Это помогает связывать местные находки с общей геологической шкалой.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как следы древней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прошлое Земли по слоям пород
</a:t>
            </a:r>
            <a:endParaRPr lang="en-US" sz="295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геологии и палеонтологии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681" y="1295150"/>
            <a:ext cx="338438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геологическое время важно сегодня
</a:t>
            </a:r>
            <a:endParaRPr lang="en-US" sz="2496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древние потепления и похолодания, учёные лучше понимают, как климат меняется сегодня и какие последствия могут быть у долгих изменений температуры и уровня моря.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
</a:t>
            </a:r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 помогает увидеть, что материки не были неподвижны. Их медленное движение меняло очертания океанов, рельеф и пути расселения живых организмов.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извержений показывают, как вулканы влияют на атмосферу, океаны и жизнь. Такие знания нужны, чтобы понимать природные риски и последствия крупных событий.
</a:t>
            </a:r>
            <a:endParaRPr lang="en-US" sz="123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месторождения связаны с древними геологическими процессами. Поэтому история пород помогает искать полезные ископаемые и объяснять, почему они сосредоточены в определённых районах.
</a:t>
            </a:r>
            <a:endParaRPr lang="en-US" sz="10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которые сильно изменили Землю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редких событий заметно изменили состав атмосферы, морскую жизнь, материки и облик планеты на очень долгие сроки.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неравномерна: между долгими спокойными промежутками происходят редкие, но очень мощные поворотные события.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геологической шкале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 — это память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показывает, как по слоям пород и ископаемым можно прочитать историю Земли. Она напоминает, что планета меняется медленно, но иногда переживает резкие повороты.
</a:t>
            </a:r>
            <a:endParaRPr lang="en-US" sz="47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2026-06-02T11:47:05Z</dcterms:created>
  <dcterms:modified xsi:type="dcterms:W3CDTF">2026-06-02T11:47:05Z</dcterms:modified>
</cp:coreProperties>
</file>