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Куб, брус, шар: три объёмные фигуры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фигуры, которые легко узнать в обычных предметах.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фигуры важно знать в 6 классе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Куб, брус и шар помогают понимать форму предметов, сравнивать размеры и решать задачи на объём. С ними начинается знакомство с измерениями, которые нужны и в геометрии, и в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Куб: все грани одинаковые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шесть одинаковых квадратных граней, двенадцать равных рёбер и восемь вершин. Каждый угол у него прямой, поэтому фигуру легко распознать по чётким линиям.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куб с любой стороны, его форма остаётся узнаваемой. Все его грани равны между собой, а рёбра имеют одинаковую длину, что отличает его от других тел.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часто встречается в быту: это игральная кость, кубик Рубика, строительные блоки и некоторые коробки. Такая форма удобна, когда предметы нужно складывать ровно.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Брус: фигура с тремя измерениями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брус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 бруса имеют книга, кирпич, шкаф, тетрадь и коробка. Такие предметы удобно хранить рядом, потому что их прямые грани плотно прилегают друг к другу.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размера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Брус, или прямоугольный параллелепипед, имеет длину, ширину и высоту. Его грани прямоугольные, а противоположные стороны попарно равны, поэтому размеры удобно измерять отдельно.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Шар: фигура без рёбер и вершин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поверхность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не имеет граней в школьном понимании: у него одна непрерывная поверхность без рёбер и вершин. Поэтому его форма выглядит полностью округлой.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Шарообразную форму имеют мяч, глобус, апельсин, ёлочный шар и капля воды. Такие предметы легко катятся и выглядят одинаково со многих сторон.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поверхности шара находятся на одинаковом расстоянии от центра. Это главное свойство помогает отличать шар от других объёмных фигур.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движения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хорошо подходит для катания и плавного движения. Из-за округлой формы он почти не цепляется за поверхность и движется во все стороны одинаково.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куба, бруса и шара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фигуры по главным признакам и увидим, чем шар отличается от куба и бруса.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брус похожи плоскими гранями и рёбрами, а шар выделяется округлой поверхностью и отсутствием рёбер.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школьной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фигуру по предмету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внешних признаках предмета и свойствах объёмных тел.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что у куба и бруса одинаковое число основных элементов.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школьного курса геометрии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элементов у каждой фигуры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брус совпадают по количеству граней, рёбер и вершин, а шар резко отличается отсутствием этих элементов.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 и бруса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места занимает тело внутри. Для куба он зависит только от длины ребра, поэтому формула выглядит особенно просто: V = a³.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бруса нужно учитывать три измерения: длину, ширину и высоту. Его объём находят по формуле V = a × b × c, перемножая все размеры.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измеряют в кубических единицах: см³, дм³, м³. Такие единицы показывают не длину грани, а вместимость фигуры внутри.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куба и бруса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шесть одинаковых квадратных граней, поэтому площадь поверхности находят по формуле S = 6a². Эта формула удобна, когда все стороны равны.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бруса грани прямоугольные, а размеры могут быть разными. Для него используют формулу S = 2(ab + bc + ac), учитывая каждую пару сторон.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8750" y="3699325"/>
            <a:ext cx="85074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площади поверхности помогает рассчитать, сколько бумаги, картона или другого материала нужно для коробки, упаковки или простой детали.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рядом с нами каждый день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Игральная кость: маленький куб с большой ролью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Игральная кость — самый узнаваемый куб в повседневной жизни. На её гранях удобно размещаются одинаковые точки, а сама форма легко катится по столу и при этом остаётся устойчивой. Поэтому куб часто используют в настольных играх и обучающих наборах.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Коробка, которую легко сложить и хранить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маленькие подарочные коробки делают в форме куба. У такой упаковки все стороны одинаковы, поэтому её удобно проектировать, складывать и размещать на полке рядом с другими коробками. Кубическая форма помогает использовать пространство аккуратно и без лишних промежутков.
</a:t>
            </a:r>
            <a:endParaRPr lang="en-US" sz="11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 в предметах вокруг нас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легко узнать по плоским прямоугольным граням. Такую форму имеют книги, тетради и коробки: их удобно ставить друг на друга, складывать в стопки и перевозить без пустого места.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 особенно полезен там, где важны порядок и экономия пространства. Кирпичи, шкафы и пеналы тоже напоминают его модель, потому что их длину, ширину и высоту можно измерить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в природе и технике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который движется плавно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шара помогает мячу легко катиться в любую сторону. Поэтому его используют в играх и спорте: гладкая поверхность уменьшает сопротивление, а одинаковая форма делает движение предсказуемым. Шар удобно бросать, ловить и перекатывать.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природные формы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фрукты и ягоды по форме близки к шару: например, апельсин или яблоко часто выглядят почти круглыми. Такая форма встречается в природе, потому что она помогает телу равномерно располагаться в пространстве и не иметь острых углов.
</a:t>
            </a:r>
            <a:endParaRPr lang="en-US" sz="1134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Шарикоподшипник и точная работа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шар используется там, где нужно уменьшить трение и сделать движение плавным. Шарикоподшипники помогают деталям вращаться легче и дольше служить. Благодаря округлой форме нагрузка распределяется более равномерно по поверхности.
</a:t>
            </a:r>
            <a:endParaRPr lang="en-US" sz="10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объём растёт быстрее, чем длина ребра, потому что величина измеряется в трёх направлениях сразу.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a³; значения для рёбер 2, 3, 4 и 5 см.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растёт объём при увеличении размеров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размера заметно меняет объём: при росте ребра в несколько сантиметров объём увеличивается в разы.
</a:t>
            </a:r>
            <a:endParaRPr lang="en-US" sz="12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предмета и посмотрим, какие размеры у каждого из них измеряют в первую очередь.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важна длина ребра, у бруса — три измерения, а у шара — радиус. Набор измерений зависит от формы предмета.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геометрические модели и бытовые предметы.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предметов и их измерения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объём на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решении задач на объём куба, бруса и шара.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предмета часто подсказывает его назначение: от упаковки до игрушек и деталей техники.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фигур по школьным признакам: форма, грани, устойчивость, движение.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фигура в чём удобнее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брус удобны для размещения и хранения, а шар особенно полезен там, где важно плавное движение и катание.
</a:t>
            </a:r>
            <a:endParaRPr lang="en-US" sz="12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фигур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грань и ребро: грань — это поверхность, а ребро — линия, где встречаются две грани. Если различать их по виду, ошибки в заданиях появляются гораздо реже.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Считают, что у шара есть рёбра и вершины, хотя у него только гладкая поверхность. У шара нет углов, поэтому его нельзя описывать так же, как куб или брус.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любой прямоугольный ящик кубом, хотя у куба все рёбра одинаковые. У бруса длина, ширина и высота могут различаться, и это важно учитывать при измерениях.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указывать единицы измерения и записывают объём просто числом. Для объёма всегда нужны кубические единицы: см³, дм³ или м³, иначе ответ получается неполным.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другими разделами математики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Куб, брус и шар помогают повторить длину, ширину, высоту и радиус. Эти величины нужны, чтобы правильно описывать форму предмета и сравнивать размеры.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объём показывают, сколько места занимает тело внутри. Здесь используются кубические единицы, а формулы связаны с размерами фигуры.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граней удобно переходить к площади. Для куба и бруса важно понимать, сколько материала потребуется, чтобы покрыть фигуру снаружи.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масштаб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читать схемы, рисунки и планы, где предметы изображают уменьшенно. По таким чертежам легче узнавать форму и представлять реальные размеры.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помогает понять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Куб, брус и шар отличаются строением и измерениями, поэтому подходят для разных задач. Понимание их свойств помогает узнавать предметы, считать объём и точнее описывать окружающий мир.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2026-05-24T16:55:55Z</dcterms:created>
  <dcterms:modified xsi:type="dcterms:W3CDTF">2026-05-24T16:55:55Z</dcterms:modified>
</cp:coreProperties>
</file>