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поиска жизни и разума во Вселенной — фундаментальная междисциплинарная задача.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жизни и разума во Вселенной: ключевые вопросы и значения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 множественных мирах существовали с античности, а в XX веке начался технический прогресс: радиотелескопы, космические миссии и развитие астробиологии как науки.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обзор: путь к современным исследованиям внеземной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объединяет геологию, химию и биологию для поиска биосигнатур и понимания химических основ жизни во Вселенной.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применяет междисциплинарные методы в поисках свидетельств жизни и анализе её потенциала на других планетах и спутниках.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 исследует возникновение и развитие жизни, учитывая её возможность в необычных условиях и жизненные процессы за пределами Земли.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Астробиология: изучение жизни за пределами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считается необходимым условием для поддержания биохимических процессов. Планеты в обитаемой зоне звезды — с подходящими температурами для её существования — считаются перспективными объектами.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— основа жизни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атмосфера защищает от космической радиации и удерживает тепло, а магнитное поле предохраняет поверхность от солнечного ветра, способствуя обитаемости.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атмосферы и магнитного поля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органических соединений и источников энергии важно для поддержания жизни. Современные наблюдения подтверждают богатство органики на множестве экзопланет.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молекулы и энергия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критерии обитаемости планет и спутников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бактерии выдерживают температуры свыше +100°C, изучение их биохимии помогает понять, как жизнь может существовать в экстремуме, например, на планетах с вулканической активностью.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экстремофилы — жители горячих источников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безсветных океанических глубинах экстремофилы питаются химическими веществами, демонстрируя возможность жизни под ледяными покровами спутников.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глубоководных гидротермальных источников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переносить высокие дозы радиации, что расширяет представления о средах, в которых может зарождаться и выживать жизнь.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Радиационно-устойчивые микроорганизмы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Экстремофилы Земли как модель возможной внеземной жизни
</a:t>
            </a:r>
            <a:endParaRPr lang="en-US" sz="27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объекты Солнечной системы для поиска жизни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следов древней воды и возможных условий для микробной жизни на поверхности и в подземных слоях.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Подповерхностный океан и активные гейзеры могут быть подходящей средой для обитаемых экосистем.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спутник с выбросами водяного пара и органики, указывающими на химическую активность.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 жидкими углеводородами и сложной органической химией представляет уникальный объект для исследований.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203630"/>
            <a:ext cx="5955300" cy="232053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объектов поиска жизни в Солнечной системе
</a:t>
            </a:r>
            <a:endParaRPr lang="en-US" sz="2303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параметры воды, атмосферы, органики и температурного режима на различных объектах.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Энцелад обладают наибольшими шансами на наличие жидкой воды и органических веществ, что делает их приоритетными для поиска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наблюдается резкий рост открытий, благодаря миссиям Kepler и TESS, что расширяет поиски обитаемых миров.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подтверждённых экзопланет демонстрирует успех технологий и расширение зон, подходящих для жизни.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 (2023)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открытий экзопланет и их обитаемость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важность зоны обитаемости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— это область вокруг звезды, где возможна существование жидкой воды на поверхности планеты. Параметры включают тип звезды и орбитальные характеристики.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TRAPPIST-1: перспективный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системе TRAPPIST-1 из семи планет три находятся в сфере, потенциально подходящей для жизни, что делает её объектом активных исследований.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обитаемости: основы и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(CH₄) и озон (O₃) вместе могут сигнализировать о биологической активности, особенно при одновременном присутствии в атмосфере.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обнаруживается спектроскопией и указывает на возможность существования жидкой воды у поверхности миров, как на примере K2-18b.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(O₂) — ключевой показатель фотосинтетической активности, обычно связанной с биологическими процессами на планете.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маркеры жизни в атмосферах экзопланет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внеземной жизни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исследований во внеземной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Аресибо сыграл ключевую роль в поиске внеземных сигналов, используя мощный радиотелескоп для мониторинга космоса. Его высокая чувствительность позволяла улавливать миллионы космических шумов, проверяя их на предмет искусственного происхождения.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 радиотелескопов Аресибо: эпоха глубокого слушания
</a:t>
            </a:r>
            <a:endParaRPr lang="en-US" sz="1645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телескопов в Калифорнии предоставляет параллельные наблюдения с высокой точностью. Используемые алгоритмы автоматического поиска позволяют эффективно фильтровать естественные сигналы, ускоряя обнаружение потенциально искусственных источников.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Allen Telescope Array: современный взгляд на SETI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гибкость РАТАН-600 обеспечивает широкий обзор с высоким разрешением. Он активно участвует в глобальных программах SETI, дополняя международные усилия анализом специфичных частот и сигналов.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радиотелескоп РАТАН-600 в поиске внеземного разума
</a:t>
            </a:r>
            <a:endParaRPr lang="en-US" sz="1535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SETI: поиск сигналов разумных цивилизаций
</a:t>
            </a:r>
            <a:endParaRPr lang="en-US" sz="24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телескопы фиксируют сигналы в тысячи раз слабее, чем раньше, что расширяет возможности обнаружения внеземных сообщений.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чувствительности тесно связано с технологическим прогрессом, делая поиск жизни всё более эффективным и масштабным.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исследовательские отчёты ESO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чувствительности радиотелескопов: 1960–2023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до потенциально разумных цивилизаций во Вселенной настолько велики, что обмен сигналами требует экстремально длительного времени и ресурсов.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Цивилизации могут существовать недолго из-за внутреннего или внешнего факторов, что сокращает шанс встречи во времени.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Нынешние приборы обладают ограниченной чувствительностью, из-за чего многие сигналы остаются незафиксированными или неопознанными.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Разумные существа могут использовать технологии связи, которые мы пока не способны обнаружить или понять, делая их сообщения незаметными.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Парадокс Ферми: противоречие между теорией вероятности и практикой наблюдений
</a:t>
            </a:r>
            <a:endParaRPr lang="en-US" sz="23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Дрейка: математическая оценка числа цивилизаций
</a:t>
            </a:r>
            <a:endParaRPr lang="en-US" sz="2631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Первые попытки количественной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52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начали применять экспериментальные данные о звёздах и планетах для уточнения значений параметров уравнения.
</a:t>
            </a:r>
            <a:endParaRPr lang="en-US" sz="1563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Усиление междисциплинарных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астрономии, биологии и вычислительным технологиям начался более точный анализ, однако неопределённость параметров остаётся высокой.
</a:t>
            </a:r>
            <a:endParaRPr lang="en-US" sz="154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— Формулировка уравнения Дрейка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Фрэнк Дрейк предложил формулу для оценки количества разумных цивилизаций, учитывая космические факторы и вероятность их существования.
</a:t>
            </a:r>
            <a:endParaRPr lang="en-US" sz="14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1890625"/>
            <a:ext cx="5955300" cy="30827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Science Institute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и диапазоны уравнения Дрейка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параметров показывают широкий разброс, отражающий серьёзные научные неопределённости.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параметров указывают на значительную неопределённость в оценках числа внеземных цивилизаций.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США, VLA объединяет 27 антенн, обеспечивая широкий охват и высокую чувствительность к слабым радиосигналам. Это один из ключевых инструментов в поисках внеземных сигналов.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Very Large Array: сеть радиотелескопов высокой чёткости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Объёмная 500-метровая антенна FAST позволяет фиксировать чрезвычайно слабые космические радиоволны, расширяя возможности обнаружения даже самых отдалённых источников.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— гигантский китайский радиотелескоп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JWST исследует инфракрасный диапазон, осуществляя анализ атмосфер экзопланет. Его высокая чувствительность позволяет выявлять биохимические маркёры жизни на планетах за пределами Солнечной системы.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James Webb — новое слово в спектроскопии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 для поиска жизни: VLA, FAST, James Webb
</a:t>
            </a:r>
            <a:endParaRPr lang="en-US" sz="24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 органические соединения обнаруживаются в метеоритах и космической пыли, подтверждая универсальность химии жизни.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экзопланет выявлены с условиями, сравнимыми с земными, что увеличивает вероятность обитаемости вне нашей планеты.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проявляется в экстремальных средах, которые ранее казались непригодными, расширяя понятие о допустимых условиях.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законы, действующие во Вселенной, едины, что повышает шансы появления жизни при благоприятных обстоятельствах.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в пользу существования жизни вне Земли
</a:t>
            </a:r>
            <a:endParaRPr lang="en-US" sz="30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инопланетным разумом способен трансформировать мировоззрение и ценностные ориентиры человеческой цивилизации.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готовность к обмену знаниями и технологиями с иными цивилизациями, учитывая возможные культурные и моральные различия.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обсуждают риски и выгоды контакта, включая угрозы культурной дестабилизации и потенциальные сценарии реакции общества.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философские аспекты поиска внеземного разума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внеземной жизни стимулируют развитие науки и техники, расширяют понимание Вселенной и формируют глобальную научную перспективу будущих открытий.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научная значимость поисков жизни и разума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2026-05-08T07:31:05Z</dcterms:created>
  <dcterms:modified xsi:type="dcterms:W3CDTF">2026-05-08T07:31:05Z</dcterms:modified>
</cp:coreProperties>
</file>