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распалась великая держава Запада и почему это изменило Европу?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395 году единая Римская держава разделилась на Западную и Восточную части. Западная империя управляла Италией, Испанией, Галлией, Британией и Северной Африкой, а Восток сохранился и позже стал Византией.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половины Рима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веков кризис нарастал неравномерно: краткие успехи сменялись новыми потерями, а устойчивость государства быстро снижалась.
</a:t>
            </a:r>
            <a:endParaRPr lang="en-US" sz="109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истории Западной Римской империи
</a:t>
            </a:r>
            <a:endParaRPr lang="en-US" sz="104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 веку все основные показатели ухудшились одновременно, и западная императорская власть перестала удерживать государство.
</a:t>
            </a:r>
            <a:endParaRPr lang="en-US" sz="126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сила империи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проблема усиливала другую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ослабления Западной Римской империи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век империи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трон боролись сразу несколько претендентов, и один правитель часто сменял другого. Власть выглядела непрочной даже в столицах, а решения принимались в обстановке страха и спешки. На фоне дворцовых интриг империя теряла управляемость.
</a:t>
            </a:r>
            <a:endParaRPr lang="en-US" sz="110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Император, который не успевал править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Легионеры на грани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оставались опорой государства, но им не хватало жалованья, снабжения и ясных приказов. Войска метались между мятежами и походами, а полководцы все чаще думали не о Риме, а о собственной силе и поддержке союзников.
</a:t>
            </a:r>
            <a:endParaRPr lang="en-US" sz="1056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беднеет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улицы пустели, мастерские закрывались, а жители уходили туда, где было легче прокормиться. Каменные здания еще стояли, но жизнь в них заметно угасала. Город, некогда символ могущества, постепенно терял прежний блеск.
</a:t>
            </a:r>
            <a:endParaRPr lang="en-US" sz="11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деньги перестают работать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дороги становятся опаснее и рынки работают хуже, товары движутся медленнее. Государство получает меньше доходов от торговли, а жители начинают реже покупать и продавать привычные вещи.
</a:t>
            </a:r>
            <a:endParaRPr lang="en-US" sz="1044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обесцениваются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монет становится слишком много и они теряют доверие, цены быстро растут. Люди стараются не хранить деньги, а тратить их сразу, потому что завтра они могут стоить меньше.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собирают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уходит из городов в деревню, где легче выжить за счет земли. Сборщики налогов получают меньше денег, а землевладельцы все чаще расплачиваются продуктами и урожаем.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на армию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устойчивых доходов государству трудно платить солдатам, строить крепости, чинить дороги и поддерживать крупные города. Ослабление финансов сразу отражается на безопасности границ.
</a:t>
            </a:r>
            <a:endParaRPr lang="en-US" sz="1001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становится общим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не остаются только в казне. Они затрагивают жизнь жителей, торговлю, армию и власть, поэтому одна проблема быстро превращается в цепочку новых.
</a:t>
            </a:r>
            <a:endParaRPr lang="en-US" sz="10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V 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V века показывают, как Западная империя теряла богатые земли, столицу и военную устойчивость.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потеря уменьшала доходы, ресурсы и авторитет власти, делая следующий удар еще опаснее.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Запада в V веке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варварские союзники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Федераты в строю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все чаще привлекал федератов — воинов из варварских племен, которые служили за землю и жалованье. Это позволяло быстро усиливать армию, но делало ее менее устойчивой и предсказуемой.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 союзах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Полководцам приходилось заключать союзы с разными народами, чтобы защищать границы и удерживать порядок. Без таких договоров империи было бы еще труднее собирать достаточное войско.
</a:t>
            </a:r>
            <a:endParaRPr lang="en-US" sz="1052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вожди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командиры, как Стилихон и Аэций, опирались не только на римские части, но и на союзные отряды. Их успех зависел от личного авторитета и сложных соглашений с соседними племенами.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большая часть войска связана не с государством, а с отдельным вождем, армия становится менее надежной. В критический момент она может служить не империи, а собственным интересам.
</a:t>
            </a:r>
            <a:endParaRPr lang="en-US" sz="10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народов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народов ослабляло старые границы и одновременно создавало новые политические силы. На месте прежнего порядка постепенно возникала другая, средневековая Европа.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безопасного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уходили не только за добычей, но и в поисках земли, защиты и пищи. На новых территориях они старались закрепиться, а не просто пройти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через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Вестготы, вандалы, бургунды и остготы переходили через дунайскую и другие границы Римской империи. Для римлян это было не одно событие, а постоянный поток новых переселенцев.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 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двигались с востока на запад и заставляли многие народы искать новые земли. Это запустило длинную цепочку переселений, которая изменила карту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долго опирался на дороги, опыт управления и культурное единство, но кризис сделал эти преимущества недостаточными.
</a:t>
            </a:r>
            <a:endParaRPr lang="en-US" sz="129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причинам падения Западной Римской империи
</a:t>
            </a:r>
            <a:endParaRPr lang="en-US" sz="89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существования Запада слабости перевесили сильные стороны, и прежняя система перестала удерживать империю.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империи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западные императоры нередко удерживали власть всего несколько месяцев или лет. Из-за этого государство не успевало проводить последовательную политику и укреплять границы.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Перевороты и заговоры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правителей сопровождалась заговорами, убийствами и борьбой за престол. Постоянные внутренние конфликты отвлекали силы от обороны и мешали управлять провинциями.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военачальников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всё чаще принимали не императоры, а полководцы и придворные, которые контролировали армию и двор. Формально власть оставалась у трона, но реально переходила к сильнейшим.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государстве не было единства, становилось труднее собирать налоги, снабжать войско и быстро реагировать на угрозы. Поэтому внешние нападения приносили Западу всё больший вред.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урока о поздней Римской империи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Восточная Римская империя оказалась устойчивее Западной и смогла пережить кризис поздней Античности.
</a:t>
            </a:r>
            <a:endParaRPr lang="en-US" sz="121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сильная экономика, удобное положение и прочная власть помогли Востоку лучше выдержать кризисы, тогда как Запад быстрее ослаб.
</a:t>
            </a:r>
            <a:endParaRPr lang="en-US" sz="1197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Восток: разные судьбы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Ромула Августула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476 году военачальник Одоакр отстранил от власти Ромула Августула, последнего западного императора. Это стало символом исчезновения самостоятельной императорской власти на Западе.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 в Константинополь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регалии были отправлены в Константинополь, что показало: Запад больше не управляется отдельным императором. Политический центр римского мира окончательно сместился на Восток.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главным фактором силы стали не титулы, а военная поддержка. Для Западной Европы 476 год стал условной границей между античным миром и Средневековьем.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год: конец западной императорской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распадалась власть на местах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ослабление центральной власти постепенно вело к распаду единого государства и возникновению новых королевств.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появилось после падения Запада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Королевства на бывших землях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Западной Римской империи возникли новые государства вестготов, вандалов, остготов и франков. Вместо единого управления появилось несколько центров власти.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Рима не исчезли сразу и продолжали влиять на порядок жизни. Позднее они стали важной основой для европейских правовых традиций и государственной организации.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сохранялась в церкви, образовании и письменности. Со временем она повлияла на многие европейские языки и помогла сохранить связь между разными регионами.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церковь осталась сильной и стала одним из главных объединяющих институтов. Она помогала сохранять общие ценности, когда политическая власть стала более раздробленной.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опасным было не одно событие, а одновременное действие нескольких кризисов, которые подтачивали государство изнутри и снаружи.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падения Западной Римской империи по материалам урока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ослабевала экономика и власть, тем заметнее становилась зависимость от войска и тем легче было потерять новые территории.
</a:t>
            </a:r>
            <a:endParaRPr lang="en-US" sz="118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 важности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падения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Средневековья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обычно считают началом Средневековья в Западной Европе. Так историки отделяют античный мир от новой эпохи.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империи Европа стала состоять из разных королевств и владений. Политическая карта стала более дробной, а единый центр власти исчез.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полное исчезновение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законы, язык и церковные традиции продолжали существовать. Поэтому переход к Средневековью был постепенным, а не мгновенным.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западная императорская власть исчезла, римское наследие продолжило жить в праве, культуре и управлении. Именно оно стало основой многих европейских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 Рима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стала языковой основой для многих народов Европы. Она долго использовалась в церкви, науке и письменных документах, а её след заметен в современных языках.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создали законы и правила, которые помогали упорядочить жизнь общества. Позднее многие европейские государства заимствовали эти идеи для своих правовых систем.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научил строить дороги, акведуки, площади и крепости. Даже после распада империи люди продолжали пользоваться этими знаниями и развивать их в средневековых городах.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вера, письменность и представления о власти сохранили связь между Античностью и Средневековьем. Поэтому новый мир возник не на пустом месте, а на римском основании.
</a:t>
            </a:r>
            <a:endParaRPr lang="en-US" sz="11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определения по теме урока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помогут лучше понять причины падения Западной Римской империи и ход событий V 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объясняют, как работала империя и почему её система постепенно перестала быть устойчивой.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ключевых терминов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падения Западной Римской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стало итогом долгого ослабления государства, а не одного события. Экономика, армия и власть разрушались постепенно, а римское наследие продолжило жить в Европе.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2026-06-02T04:39:07Z</dcterms:created>
  <dcterms:modified xsi:type="dcterms:W3CDTF">2026-06-02T04:39:07Z</dcterms:modified>
</cp:coreProperties>
</file>