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определения расстояний и параметров излучения звёзд в астрономии.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расстояния до звёзд и характеристики их излучения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измерений и исследований звёздных величин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астрономы впервые измерили близлежащие звёздные расстояния благодаря развитию параллакса и спектрального анализа. Это дало старт астрофизике и расширило горизонты понимания Вселенной.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единицы измерения космических расстояний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год — путь, который свет проходит за один год, приблизительно 9,46 триллиона километров, широко используемая мера межзвёздных дистанций.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Астрономическая единица равна среднему расстоянию от Земли до Солнца — около 149,6 миллионов километров, применяется для масштабов Солнечной системы.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Парсек — расстояние, при котором параллакс звезды равен одной угловой секунде, примерно 3,26 световых лет, важен для оценки дальних астрономических объектов.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Тригонометрический параллакс — инструмент измерения ближних звёзд
</a:t>
            </a:r>
            <a:endParaRPr lang="en-US" sz="2153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космических аппаратов Hipparcos и Gaia значительно повысило точность, обеспечив измерения с погрешностью в тысячные доли угловой секунды.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основан на наблюдении изменения положения звезды относительно далеких объектов при вращении Земли вокруг Солнца, позволяя измерять угол параллакса.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видимого блеска от расстояния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 классическую закономерность уменьшения яркости звезды при увеличении расстояния, затрагивая реальные наблюдаемые значения.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звезды падает пропорционально квадрату расстояния — закон обратных квадратов подтверждается наблюдениями.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атлас, 2023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методов определения расстояний
</a:t>
            </a:r>
            <a:endParaRPr lang="en-US" sz="2318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характеристик трёх основных методов определения расстояний до звёзд с их преимуществами и ограничениями.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Тригонометрический параллакс эффективен для ближних звёзд, фотометрия и спектроскопия — для более дальних объектов.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справочник 2023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Цефеиды – «стандартные свечи» космоса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яркость цефеид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Цефеиды демонстрируют регулярные колебания яркости с чёткой периодичностью, что связано с внутренними процессами звезды. Этот эффект позволил установить точные расстояния до далёких объектов.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расстояния до Туманности Андромеды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закон Левитта, астрономы измерили период цефеид в Туманности Андромеды и вычислили дистанцию до галактики с высокой точностью, расширив картину Вселенной.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спектроскопического параллакса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характеристик звезды по её спектру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Спектральный класс звезды выявляет её цвет, температуру и светимость, необходимые для оценивания абсолютной яркости. Эти данные позволяют судить о физическом состоянии объекта.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расстояния на основе сравнений светимости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Сопоставляя видимую яркость с этой абсолютной величиной, вычисляют расстояние, особенно когда прямой параллакс недоступен для удалённых звёзд скоплений и галактик.
</a:t>
            </a:r>
            <a:endParaRPr lang="en-US" sz="10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звёздная величина определяется при условии, что звезда находится на расстоянии 10 парсек — ключевом параметре для оценки истинной светимости.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словарь, 2023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парсек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стандартное расстояние для определения абсолютной яркости звёзд.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2761" y="914638"/>
            <a:ext cx="5958528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звёзд по спектральным классам и температуре
</a:t>
            </a:r>
            <a:endParaRPr lang="en-US" sz="2117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спектральные классы звёзд с диапазоном температур, цветов и типичных представителей в каждом классе.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спектра отражают температуру и цвет, помогая определять физические свойства звёзд.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справочник 2023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поверхности и цвет звезды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снижения температуры цвет изменяется от бело-голубого к жёлтому (около 6000 К), затем к оранжевому и красному у самых холодных, близких к 3000 К, как демонстрирует закон смещения Вина.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звезды напрямую зависит от температуры её поверхности, определяющей спектральные характеристики. Голубые звёзды относятся к самым горячим, их температура достигает и превышает 25 000 К.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Герцшпрунга — Рассела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ясно показывает, что большинство звёзд находятся на главной последовательности, где светимость меняется почти пропорционально температуре поверхности.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светимости к температуре указывает на стадии жизни звёзд: от главной последовательности до гигантов и белых карликов.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справочник, 2023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Стефана — Больцмана: зависимость светимости от температуры и площади
</a:t>
            </a:r>
            <a:endParaRPr lang="en-US" sz="2106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Люминесценция звезды определяется формулой L = σT⁴S, где светимость резко возрастает с увеличением температуры благодаря четвёртой степени в формуле.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играет ключевую роль — более крупные звёзды излучают сильнее, даже при одинаковой температуре поверхности.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 подтверждают универсальность закона для различных типов звёзд, что позволяет оценивать их энергетический выход.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819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0569" y="1845400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Спектральные линии и химический состав звёзд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 — основной компонент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атмосферах большинства звёзд около 70% приходится на водород, что отражается в сильных линиях спектра и определяет энергетические процессы.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Гелий и его 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Гелий занимает около 28% и является продуктом термоядерного синтеза, влияющего на структуру и эволюцию звезды.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Менее 2% составляют металлы — железо, кальций, магний и другие, важные для формирования звёздных линий и изучения возраста.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спектров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Спектральное исследование позволяет выявлять эти элементы и оценивать химический состав, связывая их с переходами в жизненном цикле звезды.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анализа характеристик излучения звезды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методов оценки свойств звёздного излучения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расстояния и поглощения на видимое излучение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Межзвёздная пыль и газ поглощают и рассеивают излучение, поэтому для точного определения яркости и дистанции необходима коррекция с учётом этого эффекта.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расстояния до звезды приводит к падению её яркости из-за геометрического распространения света и воздействия межзвёздной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Галактики: распределение и расстояния между звёздами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Млечном Пути среднее расстояние между ближайшими звёздами составляет примерно 4–10 световых лет.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Альфа Центавра является ближайшей к Солнцу звездной системой, расположенной на расстоянии 4,37 световых года.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центральных областях и спиральных рукавах плотность звёзд выше, что уменьшает средние расстояния между ними.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рассеянных и шаровых скоплениях расстояния между звёздами значительно меньше, обеспечивая уникальные условия для изучения эволюции.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телескопы: революция в изучении звёзд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1990: Запуск телескопа Хаббл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Обеспечил высокоразрешающую оптику и спектроскопию, расширив знания по структуре звёзд и галактик.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2013: Запуск спутника Gaia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миссии по точному измерению параллакса и положения около 1,5 млрд звёзд с прецизионной точностью.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2020-е: Продолжение миссии Gaia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каталога звёзд и улучшение астрометрических данных с точностью до 1%. Начало исследований экзопланет.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Современность: Новые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будущих космических телескопов для исследований экстремальных звёздных объектов и межгалактических измерений.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и практическое значение изучения расстояний и излучения
</a:t>
            </a:r>
            <a:endParaRPr lang="en-US" sz="2106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измерения расстояний способствуют построению детальных моделей строения и динамики Галактики.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излучения звёзд имеют ключевое значение для поиска и классификации экзопланетных систем.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расстояниям и светимости поддерживают навигацию космических аппаратов и тестируют физические теории в астрофизике.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перспективы развития астрономических методов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измерения заметно повысили точность астрономических данных, что открывает новые горизонты для понимания Вселенной и эволюции звёзд в будущем.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2026-05-08T06:40:49Z</dcterms:created>
  <dcterms:modified xsi:type="dcterms:W3CDTF">2026-05-08T06:40:49Z</dcterms:modified>
</cp:coreProperties>
</file>