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 личной памяти, исторической правде и нравственной ответственности.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 праву памяти»: поэма о памяти, совести и исторической правде
</a:t>
            </a:r>
            <a:endParaRPr lang="en-US" sz="36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личная судьба стала темой поэмы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прошёл через коллективизацию, войну и послевоенное давление на «неудобную» правду. Опыт семьи, судьба отца и позднесоветская атмосфера недосказанности сделали поэму не только личным признанием, но и важным историческим свидетельством.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композиция произведения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соединяет исповедальную лирику, философское размышление и гражданскую позицию. В ней личное переживание постоянно выходит за пределы биографии и становится разговором о судьбе страны.
</a:t>
            </a:r>
            <a:endParaRPr lang="en-US" sz="1283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строится на смене воспоминаний, авторских оценок и обращений к поколению. Такая прерывистость передаёт напряжённую работу мысли и внутренний спор героя с самим собой.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текста постепенно складываются в нравственный вывод. Читатель видит, как память о прошлом превращается в требование честного слова и исторической ответственности.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образ автора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саморазоблачения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автора связан с семейной памятью и опытом жизни в эпоху страха. В этом голосе слышны стыд, горечь и стремление назвать прошлое без прикрас.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совпадающий с судьбой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говорит от первого лица и почти не отделён от автора. Его речь звучит как личное признание человека, который поздно и тяжело осознаёт цену молчания.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поэме — это не просто сохранение фактов, а обязанность перед предками и потомками. Она требует не удобной версии прошлого, а честного признания утрат и несправедливости.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Забвение показано как нравственная слабость, потому что оно облегчает жизнь ценой правды. Твардовский подчёркивает: без памяти человек теряет внутреннюю опору и право на уважение к себе.
</a:t>
            </a:r>
            <a:endParaRPr lang="en-US" sz="1374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память здесь становится частью общей истории народа. Поэтому частное переживание звучит как важный гражданский и человеческий опыт, значимый для всех поколений.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нравственный долг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95175"/>
            <a:ext cx="387900" cy="34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86775"/>
            <a:ext cx="387900" cy="34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86775"/>
            <a:ext cx="387900" cy="344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отца, пострадавшего в годы раскулачивания, становится центральной семейной раной. Через этот образ поэт показывает, как историческое насилие входит в повседневную жизнь крестьянской семьи.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отца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Вина героя связана не с личным преступлением, а с поздним пониманием случившегося. Он ощущает боль от того, что долго не мог говорить открыто и защитить память близких.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Сыновнее чувство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трагедия в поэме не замыкается в частной сфере. Она становится частью национальной биографии, где судьба одной семьи отражает судьбу целой страны.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часть истории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Воспоминание о крестьянском прошлом придаёт поэме особую достоверность. Через него раскрывается связь между трудовой жизнью, утратой и исторической несправедливостью.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крестьянском мире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история и сыновняя вина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смысловые акценты поэмы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поэма сосредоточена не на событии как таковом, а на его нравственной цене для человека и поколения.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мотивы памяти, правды и ответственности; исторический опыт осмысляется прежде всего как моральный урок.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Твардовского «По праву памяти» (1966–1969, опубликована в 1987 году)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показана как время, когда страх становился частью повседневности. Люди учились молчать, чтобы выжить, а доверие между ними разрушалось изнутри.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сталинской эпохи в поэме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напоминает о доносах, лагерях и сломанных судьбах. Эти детали создают образ системы, в которой человек оказывается беззащитным перед произволом.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важна не только политическая жестокость, но и её влияние на психику. Внутренняя тревога, подозрительность и чувство небезопасности пронизывают семейную и общественную жизнь.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несправедливость изображена как длительная травма, последствия которой не исчезают сразу. Поэтому прошлое в тексте переживается как незаживающая рана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молчания и позднего слова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долго не было отправлено
</a:t>
            </a:r>
            <a:pPr algn="l" indent="0" marL="0">
              <a:lnSpc>
                <a:spcPct val="90000"/>
              </a:lnSpc>
              <a:buNone/>
            </a:pPr>
            <a:r>
              <a:rPr lang="en-US" sz="14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молчание похоже на неотправленное письмо: слова уже существуют, но их будто нельзя произнести вслух. За этой паузой стоит страх, и потому каждое позднее признание звучит особенно тяжело и честно.
</a:t>
            </a:r>
            <a:endParaRPr lang="en-US" sz="1466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Архивная тишина и пустая страница
</a:t>
            </a:r>
            <a:pPr algn="l" indent="0" marL="0">
              <a:lnSpc>
                <a:spcPct val="90000"/>
              </a:lnSpc>
              <a:buNone/>
            </a:pPr>
            <a:r>
              <a:rPr lang="en-US" sz="151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пустоты напоминает архив, где важные свидетельства долго оставались скрытыми. Незаполненное пространство здесь говорит громче текста: оно показывает, как история может быть замолчана и как трудно вернуть ей голос.
</a:t>
            </a:r>
            <a:endParaRPr lang="en-US" sz="1519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слово как поступок совести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всё же говорит, его речь превращается в нравственный акт. Это не оправдание и не защита, а попытка восстановить справедливость и вернуть прошлому право быть названным без страха.
</a:t>
            </a:r>
            <a:endParaRPr lang="en-US" sz="1585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и их художественная роль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мотивы поэмы работают на общий нравственный смысл.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не существуют отдельно: все они ведут к главной мысли о цене правды и личной ответственности перед историей.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Твардовский, «По праву памяти»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00" y="1689200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9488" y="1689200"/>
            <a:ext cx="202125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3100" y="1689200"/>
            <a:ext cx="323400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87988" y="1689200"/>
            <a:ext cx="202125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59350" y="1695740"/>
            <a:ext cx="387900" cy="3103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362400" y="326250"/>
            <a:ext cx="84513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интонация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614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звучит как доверительный разговор с читателем: простая речь не снижает серьёзности темы, а, напротив, делает признание особенно убедительным и человечески близким.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792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помогают передать внутренний спор героя с собой и с эпохой. Они не требуют прямого ответа, а усиливают напряжение мысли и чувство нравственной неясности.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9434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обороты создают ритм настойчивого возвращения к болезненным темам. Так мысль словно не может уйти от памяти, вины и необходимости сказать правду.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077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паузы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остановки в речи передают колебание, боль и сдержанность. Паузы становятся частью смысла, потому что в них слышится то, что трудно произнести открыто.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71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молчания и слова, страха и смелости, личного и исторического помогает Твардовскому показать нравственный выбор человека и вывести исповедь на уровень общественного размышления.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личной памяти к нравственному выводу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поэмы: воспоминание, боль, осмысление, признание и утверждение права на правду.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поколения и историческая преемственность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и раскулачивание ломают привычный уклад жизни. В памяти героя семейная трагедия становится первым знаком того, как история вторгается в частную судьбу.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1940–1950-е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 послевоенная атмосфера усиливают осторожность в словах и поступках. Официальная версия прошлого вытесняет живую память людей, переживших страх и утраты.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возможность говорить о болезненных страницах истории, но не без внутреннего сопротивления. Твардовский показывает, насколько трудно соединить правду документа и правду памяти.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между поколениями возможна только тогда, когда прошлое не замалчивается, а признаётся честно. Тогда личный опыт становится основой ответственности перед будущим.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текста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напряжения связан не с событийному сюжетом, а с усложнением внутреннего самоосмысления героя и его всё более прямым разговором о прошлом.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движение от тревоги к нравственному прозрению: эмоциональный пик совпадает с темой вины, а финал сохраняет сдержанную надежду.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Твардовского «По праву памяти»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и историческое в поэме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героя раскрывается через историю крестьянской семьи, поэтому частная биография не выглядит изолированной: она вписана в судьбу страны, где личная боль становится историческим фактом.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соединяет бытовую конкретность с масштабом эпохи: семейная память, коллективизация, репрессии и военное время складываются в единый рассказ о цене исторических решений.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1987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годом посмертной публикации поэма окончательно вошла в открытую литературную память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Твардовский, «По праву памяти»; сведения о публикации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опубликование подчёркивает, насколько долго честное слово не могло прозвучать свободно и как важен был этот текст для восстановления исторической правды.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5057" y="1733225"/>
            <a:ext cx="3861387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образы раскрывают тему памяти, вины и ответственности.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образы работают на одну мысль: личная память становится нравственной обязанностью и формой исторического свидетельства.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Твардовский «По праву памяти»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поэмы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продолжает гражданскую линию автора, но делает её предельно личной: здесь общественная тема впервые так тесно соединена с исповедью и семейной памятью.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более ранних произведений, текст не скрывает внутреннего конфликта. Твардовский говорит не только о времени, но и о собственной трудной ответственности перед ним.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 праву памяти» можно читать как итог многолетних размышлений поэта о цене правды, о молчании и о том, что значит не отступить от совести.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поэма воспринимается как один из самых смелых текстов Твардовского: в ней личная честность превращается в культурно-историческое свидетельство.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поэмы в творчестве Твардовского
</a:t>
            </a:r>
            <a:endParaRPr lang="en-US" sz="31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остаётся значимой сегодня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обсуждать не только литературу, но и вопросы гражданской ответственности, памяти семьи и честного разговора о трудном прошлом.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оценки показывают, что поэма сохраняет актуальность как художественное и нравственное высказывание о правде и исторической памяти.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Экспертная оценка по ключевым тематическим критериям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Поэма, которая требует помнить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 праву памяти» убеждает: честный разговор о прошлом — это не только литературная тема, но и нравственная необходимость, без которой невозможно достоинство человека и связь поколений.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2026-05-23T21:23:38Z</dcterms:created>
  <dcterms:modified xsi:type="dcterms:W3CDTF">2026-05-23T21:23:38Z</dcterms:modified>
</cp:coreProperties>
</file>