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голотурии: необычные морские беспозвоночные
</a:t>
            </a:r>
            <a:endParaRPr lang="en-US" sz="2401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морские «огурцы» — важные жители дна океана.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Голотурии: кто они и где живут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 — это морские иглокожие, которых известно более 1700 видов. Они населяют тёплые и умеренные моря, встречаются и на больших глубинах, а в экосистеме перерабатывают остатки и служат пищей другим животным.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строения тела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голотурий сильно уменьшен и представлен крошечными известковыми телцами. Поэтому тело остаётся мягким, а не жёстким, как у многих других морских беспозвоночных.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вытянутое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голотурии удлинённое и гибкое, без твёрдого наружного панциря. Из-за этого оно легко сгибается и помогает животному передвигаться по дну и прятаться между камнями.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Амбулакральные ножки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есть амбулакральные ножки, но они развиты по-разному. Одни помогают ползать и удерживаться на поверхности, а у других почти не заметны.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со щупальцами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находится на переднем конце тела и окружён щупальцами. Они работают как маленькие «руки»: подносят пищу, собирают частицы и помогают животному кормиться на морском грунте.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 место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дне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предпочитают песчаное или илистое дно, другие держатся среди камней и кораллов. Место жизни влияет на то, как животное добывает пищу и защищается.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форма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видов тело может быть цилиндрическим, мешковидным или почти шаровидным. Такая форма связана с образом жизни и тем, где именно живёт животное.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укрытием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 часто выбирают участки, где можно спрятаться от хищников и найти больше органических остатков. Поэтому они нередко встречаются рядом с рифами и на мягком грунте.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голотурий бывает коричневой, зелёной, чёрной, красноватой или ярко-оранжевой. Цвет помогает маскироваться среди песка, камней, водорослей и кораллов.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голотурий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голотурий по-разному используют морское дно и приспосабливаются к среде обитания.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заметно влияет на образ жизни, строение тела и способы добычи пищи.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экологическим группам голотурий из учебного материала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голотурия получает пищу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пищевого процесса у донных голотурий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40220"/>
            <a:ext cx="720000" cy="64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значение для морской среды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 и 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 питаются детритом, микроводорослями, бактериями и мелкими органическими частицами. Такой рацион позволяет им использовать то, что остаётся на морском дне после разложения других организмов.
</a:t>
            </a:r>
            <a:endParaRPr lang="en-US" sz="80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 грунта
</a:t>
            </a:r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Передвигаясь и кормясь, голотурии взрыхляют осадок и смешивают его слои. Благодаря этому донный грунт становится более «живым» и лучше пропускает воду и кислород.
</a:t>
            </a:r>
            <a:endParaRPr lang="en-US" sz="902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осадки перемешиваются, в них легче поступает кислород. Это помогает работе бактерий и ускоряет разложение органических веществ, которые накапливаются на дне морей и океанов.
</a:t>
            </a:r>
            <a:endParaRPr lang="en-US" sz="82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Голотурий называют природными «санитарами» океана, потому что они очищают дно от избытка органики. Так маленькие донные животные поддерживают равновесие всей морской среды.
</a:t>
            </a:r>
            <a:endParaRPr lang="en-US" sz="875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жизни голотурий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голотурии освоили разные среды — от мягкого грунта до рифов и глубин океана.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донные и роющие формы: именно они лучше приспособлены к поиску пищи в осадках.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визуализация экологических групп голотурий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опора тела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передвижение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 не плавают быстро. Они ползут по дну очень спокойно, поэтому их движения кажутся плавными и неторопливыми, как у животного, которое постоянно ищет пищу в грунте.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Ножки помогают держаться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Амбулакральные ножки у одних видов хорошо развиты и помогают цепляться за поверхность. У других они уменьшены, потому что животное больше зарывается в песок или ил.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Продольные мышцы тела помогают сгибаться, ползать и удерживаться на месте. Именно мышцы позволяют голотурии зарываться в осадок и менять положение без жёсткого скелета.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дну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удобно для жизни на морском дне, где важно не скорость, а умение медленно двигаться, прятаться и добывать пищу из грунта.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через водные лёгкие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голотурий внутри тела есть дыхательные деревья — тонкие разветвлённые трубки. Они увеличивают поверхность, через которую кислород может попадать в организм.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в дыхательную систему через клоаку и проходит по разветвлениям внутри тела. Так животное использует морскую воду, чтобы получать кислород даже на дне.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особенно полезна там, где вода движется медленно и кислорода меньше. Она помогает голотуриям успешно жить в спокойных донных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приспособления голотурий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Ядовитая кожа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некоторых голотурий содержит вещества, неприятные или опасные для хищников. Такой химический барьер помогает им выживать среди рыб, крабов и других морских охотников.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Клейкие выделения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нападении некоторые голотурии выбрасывают наружу липкие нити, которые запутывают хищника и дают животному время скрыться в грунте или среди камней.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регенерация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серьёзного повреждения голотурии способны восстанавливать утраченные органы и ткани. Это важное приспособление, которое повышает шансы на выживание в морской среде.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Отвлекающий манёвр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ряда видов есть необычная защита: они могут выбрасывать часть внутренних органов. Пока враг отвлечён, голотурия спасается, а затем постепенно восстанавливает утраченные ткани.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голотурий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цикл развития: от выделения половых клеток в воду до появления взрослой донной особи.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голотурии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 проходят в воде, поэтому для них особенно важны течение и состояние морской среды.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включает водную личинку и донную взрослую форму, что помогает виду расселяться и заселять новые участки дна.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 жизненному циклу голотурий, биологическая литература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 и человек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23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деликатес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Азии голотурий употребляют в пищу. Из них готовят продукты, известные как трепанг и «морской женьшень», которые ценятся за необычную текстуру и традиционное использование.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5772" y="2303573"/>
            <a:ext cx="2205000" cy="20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имеют высокую рыночную стоимость, поэтому их специально добывают или разводят. Спрос на такие морепродукты делает голотурий важным объектом местного рыболовства.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851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интенсивный вылов быстро сокращает численность популяций. Это опасно не только для самих животных, но и для донных экосистем, где голотурии играют заметную роль.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голотурий и их 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разные голотурии связаны с определённой средой обитания и образом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занимают разные экологические ниши, но все они приспособлены к жизни в своей среде и влияют на состояние морского дна.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о голотуриях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глубине и холоду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глубинах почти нет света, поэтому у многих видов окраска тёмная, буроватая или почти прозрачная. Такая окраска не нужна для маскировки, но связана с жизнью в темноте.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глубоководных голотурий тело остаётся мягким и гибким, что помогает переносить давление воды и свободно перемещаться по илистому или песчаному дну.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к давлению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голотурии приспособлены к сильному давлению и низким температурам. Благодаря этому они могут жить там, где многие другие животные просто не выжили бы.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холодной воде обмен веществ идёт медленнее, поэтому животные расходуют меньше энергии. Это важно там, где пища встречается редко и условия остаются стабильными.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голотурии важны для океана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работа незаметна, но именно такие донные животные поддерживают чистоту и устойчивость морского дна.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роль связана с переработкой остатков, поэтому голотурии помогают экосистеме работать как единая система.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экологические сведения о роли голотурий в донных экосистемах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56387"/>
            <a:ext cx="720000" cy="6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56387"/>
            <a:ext cx="720000" cy="6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88244"/>
            <a:ext cx="720000" cy="6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 голотурий и их охрана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мусор и химические вещества ухудшают качество воды и осадков. Из-за этого голотуриям сложнее питаться и жить на дне.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вылов
</a:t>
            </a:r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промысел сокращает численность отдельных видов быстрее, чем они успевают восстановиться. Это особенно опасно для ценных и медленно размножающихся популяций.
</a:t>
            </a:r>
            <a:endParaRPr lang="en-US" sz="855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дна
</a:t>
            </a:r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Траление и другие виды донных работ повреждают местообитания, где голотурии кормятся и прячутся. После такого воздействия экосистема восстанавливается медленно.
</a:t>
            </a:r>
            <a:endParaRPr lang="en-US" sz="891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Охранные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заповедники, контроль вылова и защита рифов помогают сохранять виды. Такие меры поддерживают здоровье донных сообществ и пищевых связей.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1700+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голотурий известно учёным, и у каждого могут быть свои щупальца, форма тела и строение известковых телец.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насколько разнообразен класс голотурий: среди его представителей есть виды с разными способами питания, защиты и жизни на дне.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Holothuroidea, справочные данные по систематике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Голотурии: тихие помощники морского дна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 кажутся простыми, но их роль в океане огромна: они очищают дно, участвуют в круговороте веществ и показывают, как жизнь приспосабливается к самым разным морским условиям.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2026-05-29T19:53:11Z</dcterms:created>
  <dcterms:modified xsi:type="dcterms:W3CDTF">2026-05-29T19:53:11Z</dcterms:modified>
</cp:coreProperties>
</file>