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 английском языке: что это и зачем он нужен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глагола: to read, to write, to go.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Инфинитив: действие без лица и числа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называет действие в общем виде, без указания, кто и когда его выполняет. Чаще всего он начинается с to: to play, to study, to help, и тесно связан с другими грамматическими темами английского языка.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английского инфинитива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18350" y="1379432"/>
            <a:ext cx="3425700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+ глагол используется после большинства слов, а также в роли подлежащего или части составного сказуемого. Эта форма помогает ясно показать действие и его связь с другими словами в предложении.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5094351" y="1379503"/>
            <a:ext cx="3425700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без to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infinitive встречается после модальных глаголов can, must, should, а также после make и let. В этих случаях частица to не ставится, и глагол остаётся в начальной форме.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703619"/>
            <a:ext cx="4048200" cy="2321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употребляется инфинитив: основные позиции в предложении
</a:t>
            </a:r>
            <a:endParaRPr lang="en-US" sz="1917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инфинитива в английском языке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часто занимает разные позиции и помогает выражать цель, намерение, возможность или необходимость.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не привязан к одной позиции: его форма и смысл зависят от слова рядом и роли в 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+ infinitive и примеры в 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инфинитив состоит из частицы to и смыслового глагола: to listen, to open, to decide. Это самая узнаваемая и частотная модель, особенно в учебных текстах и простых высказываниях.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учеников часто встречаются сочетания to study hard, to get good marks, to read books. Они помогают говорить о целях, планах и привычных школьных действиях без лишних слов.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нужен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делает предложение точным и удобным. С её помощью легко сообщить о намерении, желании или ожидаемом результате, не перегружая фразу дополнительными пояснениями.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инфинитив в 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распознавания формы и её функции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после глаголов желания, планов и решений
</a:t>
            </a:r>
            <a:endParaRPr lang="en-US" sz="228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и would like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 и would like обычно ставится to-infinitive: I want to study, We would like to visit the museum. Эти конструкции передают желание или вежливую просьбу о будущем действии.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Decide, plan, hope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decide, plan и hope показывают намерение или ожидание результата: She decided to call her friend. They plan to go home early. Such forms are тесно связаны с будущим действием.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Learn, try, promise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learn, try и promise инфинитив помогает описать попытку, обещание или процесс освоения: He promised to help. She tries to remember the rule. Здесь важно само намерение действовать.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случаях инфинитив обозначает действие, которое ещё не завершено или только ожидается. Он показывает не само действие, а его связь с планом, выбором или результатом.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глаголы чаще всего требуют инфинитив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 инфинитивом встречаются глаголы желания и планов; остальные группы тоже важны, но употребляются реже.
</a:t>
            </a:r>
            <a:endParaRPr lang="en-US" sz="1485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типичных моделей с инфинитивом в английском языке
</a:t>
            </a:r>
            <a:endParaRPr lang="en-US" sz="1316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отражают типичные школьные и бытовые ситуации, где нужна форма to + verb.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788" y="1317313"/>
            <a:ext cx="65565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после прилагательных и существительных
</a:t>
            </a:r>
            <a:endParaRPr lang="en-US" sz="229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прилагательных инфинитив показывает, как говорящий оценивает действие: easy to learn, difficult to solve, important to know. Такая модель делает мысль короткой и ясной.
</a:t>
            </a:r>
            <a:endParaRPr lang="en-US" sz="138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полезное
</a:t>
            </a:r>
            <a:pPr algn="ctr" indent="0" marL="0">
              <a:lnSpc>
                <a:spcPct val="100000"/>
              </a:lnSpc>
              <a:buNone/>
            </a:pPr>
            <a:r>
              <a:rPr lang="en-US" sz="14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happy, ready, glad часто сочетаются с инфинитивом: happy to help, ready to start. Здесь форма помогает передать готовность, радость или удобство действия.
</a:t>
            </a:r>
            <a:endParaRPr lang="en-US" sz="1410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после существительного
</a:t>
            </a:r>
            <a:pPr algn="ctr" indent="0" marL="0">
              <a:lnSpc>
                <a:spcPct val="100000"/>
              </a:lnSpc>
              <a:buNone/>
            </a:pPr>
            <a:r>
              <a:rPr lang="en-US" sz="13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существительных инфинитив уточняет, зачем нужен предмет или ситуация: a chance to travel, a plan to improve, a way to remember. Это удобно для точного выражения цели.
</a:t>
            </a:r>
            <a:endParaRPr lang="en-US" sz="1357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3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полезны в сочинениях и ответах на уроке: они делают фразу компактной, но содержательной. Поэтому инфинитив после имён и признаков часто встречается в учебных текстах.
</a:t>
            </a:r>
            <a:endParaRPr lang="en-US" sz="1357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 другие грамматические формы: сравнение
</a:t>
            </a:r>
            <a:endParaRPr lang="en-US" sz="2236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 соседних слов и грамматической роли: инфинитив, -ing и личная форма не взаимозаменяемы.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английских форм глагола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нужную форму по смыслу и окружению.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без to: основные случаи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5651" y="1394752"/>
            <a:ext cx="2516700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модальных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can, may, must, should, will используется bare infinitive без частицы to: can swim, must finish, should rest. Такая форма показывает действие напрямую и не требует дополнительного маркера.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818661" y="1394752"/>
            <a:ext cx="2516700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make и let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make и let также обычно требуют инфинитив без to: make him wait, let her go. Это важно запомнить, потому что в этих конструкциях частица to не ставится.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инфинитива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not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полном инфинитиве отрицание чаще выражается словом not перед to: not to be late, not to forget. Такая модель особенно характерна для письменной и учебной речи.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смысл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He decided not to go отрицание относится ко всему действию и показывает отказ или отсутствие намерения. Важно не разрывать смысловую связь между decided и to go.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стилевые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not worry встречается реже и звучит менее нейтрально, чем not to worry. Для школьной нормы безопаснее использовать классический вариант с not перед to.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 в инфинитиве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наличие частицы to и выбор между инфинитивом и -ing; значит, нужно сначала смотреть на управляющее слово.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 основе типичных ошибок учащихся; условная сравнительная шкала для иллюстрации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заметные трудности при выборе формы. Часто ошибки связаны не с самим глаголом, а с тем, какое слово стоит перед ним.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глагола в английском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зависимости формы от слова перед глаголом и грамматической роли в предложении.
</a:t>
            </a:r>
            <a:endParaRPr lang="en-US" sz="1306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 роли подлежащего и части сказуемого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5150" y="1061800"/>
            <a:ext cx="369660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может стоять в начале предложения и называться темой высказывания: To learn English is important. Здесь действие воспринимается как общее правило, а не как конкретный поступок.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825675" y="1061800"/>
            <a:ext cx="369660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составного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инфинитив часто уточняет цель, план или результат: Her goal is to improve her speaking skills. Такая конструкция звучит естественно в учебных и официальных текстах.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конструкции с целью и результатом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инфинитиву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формы, которые помогают показать цель действия, намерение или степень возможности.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конструкции связывают действие с его целью или результатом, но выбираются по разному оттенку смысла и стилю.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5000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203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3181" y="1376750"/>
            <a:ext cx="573038" cy="65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0300" y="1376750"/>
            <a:ext cx="654900" cy="654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и школьные примеры с инфинитивом
</a:t>
            </a:r>
            <a:endParaRPr lang="en-US" sz="2034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tell the truth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начать честное высказывание и часто используется в устной речи. Она запоминается как цельное выражение, где инфинитив звучит естественно и выразительно.
</a:t>
            </a:r>
            <a:endParaRPr lang="en-US" sz="1273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honest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выражение удобно для коротких комментариев и личной оценки. В школьных ответах оно помогает звучать вежливо и ясно, не перегружая фразу лишними словами.
</a:t>
            </a:r>
            <a:endParaRPr lang="en-US" sz="1273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do homework, to revise vocabulary и to prepare for a test связаны с повседневной школьной жизнью. Эти модели легко использовать в рассказе о распорядке дня.
</a:t>
            </a:r>
            <a:endParaRPr lang="en-US" sz="1273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Заучивание и 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learn by heart показывает действие, направленное на запоминание. Такая конструкция часто встречается в заданиях по английскому языку и помогает точнее описать учебный процесс.
</a:t>
            </a:r>
            <a:endParaRPr lang="en-US" sz="1252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answer questions удобно использовать в описании урока, домашнего задания или подготовки к проверке. Фраза короткая, понятная и хорошо подходит для письменных работ.
</a:t>
            </a:r>
            <a:endParaRPr lang="en-US" sz="1273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инфинитив встречается чаще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школьные задания и личные планы: именно там чаще всего нужны формы to do, want to go и need to study.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визуализация; примерное распределение сфер употребления
</a:t>
            </a:r>
            <a:endParaRPr lang="en-US" sz="149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удобное учебное распределение. Оно помогает увидеть, где конструкции с инфинитивом встречаются особенно часто в речи и письме.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хватает, чтобы быстро найти инфинитив в предложении и определить его функцию.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«Инфинитив»
</a:t>
            </a:r>
            <a:endParaRPr lang="en-US" sz="34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проверок помогают не путать инфинитив с другими формами: частица to, зависимое слово, позиция в предложении и особые случаи после модальных глаголов.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английском инфинитиве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помогает строить точные и естественные фразы: с to, без to, в роли подлежащего и после нужных слов. Если помнить основные модели, ошибок станет меньше.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2026-05-31T12:49:33Z</dcterms:created>
  <dcterms:modified xsi:type="dcterms:W3CDTF">2026-05-31T12:49:33Z</dcterms:modified>
</cp:coreProperties>
</file>