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животных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рядом с нами удивляют каждый день.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животные так не похожи друг на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живут в очень разных местах, поэтому по-разному выглядят и ведут себя. Одним нужен густой мех, другим — светлая окраска и запас воды. Приспосабливаясь, они находят пищу, спасаются от врагов и растят потомство, а учёные объединяют их в группы по общим признакам.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животных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рождают живых детёнышей и выкармливают их молоком. У многих есть шерсть или мех, а забота о потомстве помогает малышам быстрее расти и учиться жить рядом со взрослыми.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тритоны, ящерицы, змеи и черепахи относятся к разным группам, но у каждой есть свои особые признаки. Одним нужна влага, другим лучше всего подходит сухая суша.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легко узнать по перьям, клюву и крыльям. Они откладывают яйца, из которых появляются птенцы. Тело птиц помогает им летать, бегать по земле или ловко плавать.
</a:t>
            </a:r>
            <a:endParaRPr lang="en-US" sz="1085" dirty="0"/>
          </a:p>
        </p:txBody>
      </p:sp>
      <p:sp>
        <p:nvSpPr>
          <p:cNvPr id="14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беспозвоночные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имеют шесть ног и тело из трёх частей. К этой группе относятся бабочки, пчёлы и жуки. Среди животных именно беспозвоночных очень много, и они встречаются почти повсюду.
</a:t>
            </a:r>
            <a:endParaRPr lang="en-US" sz="1085" dirty="0"/>
          </a:p>
        </p:txBody>
      </p:sp>
      <p:sp>
        <p:nvSpPr>
          <p:cNvPr id="15" name="Text 6"/>
          <p:cNvSpPr txBox="1"/>
          <p:nvPr/>
        </p:nvSpPr>
        <p:spPr>
          <a:xfrm>
            <a:off x="6372824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
</a:t>
            </a:r>
            <a:pPr algn="l" indent="0" marL="0">
              <a:lnSpc>
                <a:spcPct val="100000"/>
              </a:lnSpc>
              <a:buNone/>
            </a:pPr>
            <a:r>
              <a:rPr lang="en-US" sz="94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воде и дышат жабрами, поэтому им не нужен воздух так, как нам. Плавники помогают им двигаться, а чешуя часто защищает тело от повреждений.
</a:t>
            </a:r>
            <a:endParaRPr lang="en-US" sz="11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Млекопитающие: заботливые родители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33400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Детёныши млекопитающих появляются на свет уже живыми, а не из яиц. Это помогает им с первых дней быть рядом с матерью и быстрее привыкать к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3400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и забота
</a:t>
            </a:r>
            <a:pPr algn="l" indent="0" marL="0">
              <a:lnSpc>
                <a:spcPct val="100000"/>
              </a:lnSpc>
              <a:buNone/>
            </a:pPr>
            <a:r>
              <a:rPr lang="en-US" sz="28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млекопитающих — молоко, которым мать кормит детёнышей. Благодаря этому малыши получают питание и растут сильными, даже если сначала совсем крошечные и беспомощные.
</a:t>
            </a:r>
            <a:endParaRPr lang="en-US" sz="1146" dirty="0"/>
          </a:p>
        </p:txBody>
      </p:sp>
      <p:sp>
        <p:nvSpPr>
          <p:cNvPr id="12" name="Text 4"/>
          <p:cNvSpPr txBox="1"/>
          <p:nvPr/>
        </p:nvSpPr>
        <p:spPr>
          <a:xfrm>
            <a:off x="533400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и знакомые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млекопитающих есть шерсть или мех, которые согревают тело. К этой группе относятся кошка, собака, белка, медведь, дельфин и, конечно, человек.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Птицы: перья, клюв и крылья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Перья помогают жить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покрыты перьями, и это не только красиво. Перья помогают сохранять тепло, летать, а иногда даже плавать. У каждой птицы есть своё удобное «нарядное пальто».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вместо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птиц нет зубов, зато есть клюв. Его форма зависит от того, чем птица питается: у одних клюв тонкий, у других крепкий или длинный, как щипчики.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и птенцы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откладывают яйца, а потом из них вылупляются птенцы. Не все птицы умеют летать: пингвин отлично плавает, а страус быстро бегает по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Рыбы: жители рек, озёр и морей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воде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реках, озёрах, прудах, морях и океанах. Вода для них — настоящий дом, поэтому их тело помогает свободно двигаться в водной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и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дышат жабрами, которые помогают им получать кислород из воды. Благодаря этому они могут жить там, где человеку без помощи уже не обойтись.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чешуя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помогают рыбе поворачивать, ускоряться и удерживать равновесие. Часто тело покрыто чешуёй, которая защищает его от повреждений и делает движение более лёгким.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бывают совсем маленькими и очень крупными. Карась, щука и акула сильно отличаются друг от друга, но все они приспособлены к жизни в воде.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Земноводные и пресмыкающиеся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среды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тритоны относятся к земноводным. Часть жизни они проводят в воде, а часть — на суше, поэтому им важно уметь чувствовать себя в обоих местах.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кожа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земноводных нежная и влажная, поэтому им нужна влага. Без воды им труднее жить, а пересохшая кожа становится для них настоящей проблемой.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Ящерицы, змеи и черепахи относятся к пресмыкающимся. Их сухая кожа часто покрыта чешуёй, которая помогает беречь тело и лучше жить на суше.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особенности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групп животных разные привычки и способы жизни. Одни хорошо чувствуют себя возле воды, другие быстрее двигаются по земле и умеют прятаться в сухих местах.
</a:t>
            </a:r>
            <a:endParaRPr lang="en-US" sz="116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1,5 миллиона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животных уже описано учёными, и среди них насекомые составляют самую многочисленную группу.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велик и разнообразен животный мир. Насекомых можно встретить почти везде: в лесу, на лугу, в саду и даже у дома.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и природоведческие справочники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леса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Жильцы деревьев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белки прыгают с ветки на ветку, дятлы стучат по коре, а совы тихо сидят в густых кронах. Лес даёт им укрытие и удобные места для жизни.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Норы и убежища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Лисы, зайцы и некоторые другие звери прячутся в норах или густой траве. Такое укрытие помогает им переждать опасность, а иногда и спокойно вырастить детёнышей.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круглый год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богат ягодами, семенами, насекомыми и молодыми побегами. Поэтому здесь находят корм и травоядные, и хищники, и те, кто ест понемногу всего.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покой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некоторым зверям становится трудно добывать пищу. Тогда они впадают в спячку или становятся менее активными, чтобы спокойно пережить холодное время года.
</a:t>
            </a:r>
            <a:endParaRPr lang="en-US" sz="1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3070" y="1800131"/>
            <a:ext cx="4174535" cy="27721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луга, степи и пустыни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3400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 осторожные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открытых пространствах животным нельзя зевать ни на минуту. Здесь выживают те, кто быстро бегает, хорошо замечает опасность и умеет вовремя спрятаться.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533400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 и нора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Суслик спасается от жары в глубокой норе, где прохладнее и безопаснее. Такое убежище помогает ему пережить жаркий день и скрыться от хищников.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533400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засуха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приспособлен к жизни в пустыне лучше многих животных. Он долго обходится без воды, а его тело помогает переносить жару и сухой воздух.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533400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окраска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жителей степей и пустынь окраска светлая. Так животные меньше нагреваются на солнце и становятся менее заметными среди песка и сухой травы.
</a:t>
            </a:r>
            <a:endParaRPr lang="en-US" sz="11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 и холодных морей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973631" y="17407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«тёплый костюм»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Арктическим животным помогает густой мех и толстый слой жира: они удерживают тепло даже в лютый мороз и сильный ветер, словно природная тёплая куртка.
</a:t>
            </a:r>
            <a:endParaRPr lang="en-US" sz="1164" dirty="0"/>
          </a:p>
        </p:txBody>
      </p:sp>
      <p:sp>
        <p:nvSpPr>
          <p:cNvPr id="12" name="Text 3"/>
          <p:cNvSpPr txBox="1"/>
          <p:nvPr/>
        </p:nvSpPr>
        <p:spPr>
          <a:xfrm>
            <a:off x="4973631" y="24386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маскировка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окраска делает белого медведя, песца и тюленя менее заметными на снегу и льду. Так им легче подкрасться к добыче и спрятаться от опасности.
</a:t>
            </a:r>
            <a:endParaRPr lang="en-US" sz="1164" dirty="0"/>
          </a:p>
        </p:txBody>
      </p:sp>
      <p:sp>
        <p:nvSpPr>
          <p:cNvPr id="13" name="Text 4"/>
          <p:cNvSpPr txBox="1"/>
          <p:nvPr/>
        </p:nvSpPr>
        <p:spPr>
          <a:xfrm>
            <a:off x="4973631" y="3136587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ледяной воде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Моржи и тюлени хорошо плавают благодаря обтекаемому телу и сильным ластам. Такие приспособления помогают им двигаться в холодной воде и отдыхать на льдинах.
</a:t>
            </a:r>
            <a:endParaRPr lang="en-US" sz="1164" dirty="0"/>
          </a:p>
        </p:txBody>
      </p:sp>
      <p:sp>
        <p:nvSpPr>
          <p:cNvPr id="14" name="Text 5"/>
          <p:cNvSpPr txBox="1"/>
          <p:nvPr/>
        </p:nvSpPr>
        <p:spPr>
          <a:xfrm>
            <a:off x="4973631" y="3834488"/>
            <a:ext cx="4038600" cy="5546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соседи
</a:t>
            </a:r>
            <a:pPr algn="l" indent="0" marL="0">
              <a:lnSpc>
                <a:spcPct val="100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суровой Арктике живут белый медведь, морж, тюлень и песец. Эти животные умеют выживать там, где почти круглый год лежат снег и лёд.
</a:t>
            </a:r>
            <a:endParaRPr lang="en-US" sz="11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живут возле людей и получают от них корм, воду и заботу. К ним относятся кошка, собака, корова, коза и курица.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животные сами находят пищу, строят убежища и защищают детёнышей. Волк, лось, ёж, сова и заяц живут без постоянной помощи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важны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живут по-разному, но каждое из них нужно природе. Без животных мир стал бы беднее, тише и намного скучнее.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обязанности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часто помогают людям: дают молоко, охраняют дом или несут яйца. Дикие животные поддерживают равновесие в природе и участвуют в цепочках питания.
</a:t>
            </a:r>
            <a:endParaRPr lang="en-US" sz="11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976" y="1992620"/>
            <a:ext cx="276241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564" y="1992620"/>
            <a:ext cx="339989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9025" y="1992620"/>
            <a:ext cx="339989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4078" y="2010257"/>
            <a:ext cx="342803" cy="304714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спасаются бегством. Заяц быстро уносит лапы, а некоторые звери прячутся так ловко, что заметить их почти невозможно.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помогает животному слиться с окружающей средой. Зимой заяц становится белым, и на снегу его почти не видно.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Защититься колючками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при опасности сворачивается в колючий шар. Хищнику трудно схватить такой клубок, поэтому ёж спокойно пережидает опасный момент.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Предупредить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осы и божьей коровки словно говорит: «Не трогай меня». Такой заметный наряд предупреждает врагов о неприятной защите.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животные питаются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Травоядные животные питаются растениями: травой, листьями, корой, семенами. У коровы, зайца и оленя зубы приспособлены для пережёвывания такой пищи.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животные едят и растительную, и животную пищу. Медведь любит ягоды, рыбу, насекомых и многое другое, поэтому ему подходит разная еда.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охотятся на других животных. Тигр, волк и сова имеют сильные когти, острые зубы или крепкий клюв, чтобы ловить добычу.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еде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зубов, клюва, лап и когтей связана с тем, что ест животное. Природа как будто заранее выдала каждому свой удобный «инструмент».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роста и развития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жизненный путь и два примера превращений у бабочки и лягушки.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и бамбук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панда выглядит мягкой и спокойной, но ей нужен почти только бамбук. Она ловко держит стебли лапами и может подолгу сидеть и жевать, как настоящий зелёный гурман.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— мастер сюрпризов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Утконос кажется созданным из разных животных сразу. У него клюв, похожий на птичий, а ещё он откладывает яйца, как пресмыкающиеся, поэтому выглядит особенно необычно.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Хамелеон-невидимка
</a:t>
            </a:r>
            <a:pPr algn="l" indent="0" marL="0">
              <a:lnSpc>
                <a:spcPct val="100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 умеет менять окраску и становится менее заметным среди листьев и веток. Это помогает ему прятаться, а ещё делает его одним из самых любопытных обитателей природы.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удивительных животного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Охраняют места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заповедниках и национальных парках животным дают спокойствие и безопасность. Здесь нельзя шуметь, мусорить и разрушать природные укрытия, чтобы звери и птицы могли жить спокойно.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зимой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птицам особенно трудно находить корм. Люди развешивают кормушки и насыпают подходящую еду, чтобы пернатые друзья не голодали в холодные дни.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дома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важно не трогать гнёзда, не ломать ветки и не разрушать муравейники. Так у животных остаются их жилища, где они выводят потомство.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Берегут редкие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заботятся о природе, редкие животные получают шанс выжить. Чем меньше вреда мы наносим лесам, рекам и полям, тем лучше для всех.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помогают животным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9937" y="2082714"/>
            <a:ext cx="517045" cy="459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264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60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4726" y="2057985"/>
            <a:ext cx="318158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птиц, лай, рычание и кваканье помогают определить, кто находится рядом. У каждого животного свой голос, и он звучит по-особенному.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можно узнать, кто недавно проходил по тропинке. Иногда один маленький отпечаток рассказывает о животном больше, чем длинный рассказ.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узоры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шерсти, перьев или чешуи помогает узнать животное издалека. Иногда окраска ещё и служит маскировкой, чтобы зверя было труднее заметить.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прыгает, рыба плавает, птица летает, а черепаха медленно ползёт. По движениям легко понять, как устроено тело животного и где оно живёт.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замечает юный натуралист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разнообразие животных важно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284574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опыляют цветы и помогают растениям появляться снова и снова. Без таких помощников многим растениям было бы труднее размножаться.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4574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животные, которые поедают остатки пищи, старые растения и другие природные «остатки». Благодаря им в лесу, на лугу и у воды становится чище.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01335" y="229287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звери разносят семена на лапах, шерсти или вместе с пищей. Так растения расселяются на новые места и украшают природу шире.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01335" y="3752525"/>
            <a:ext cx="374222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исчезает один вид, другим животным и растениям становится труднее. Чем больше разных животных живёт рядом, тем крепче и устойчивее природный мир.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— наше богатство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удивляют разнообразием форм, привычек и способов жизни. Каждый вид нужен природе, а бережное отношение помогает сохранить леса, реки, поля и их обитателей для будущих поколений.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2026-05-26T04:08:46Z</dcterms:created>
  <dcterms:modified xsi:type="dcterms:W3CDTF">2026-05-26T04:08:46Z</dcterms:modified>
</cp:coreProperties>
</file>