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людей в Британию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соединяет историю, традиции и современную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Британия: наследие, которое видно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состоит из четырёх частей и известно своей богатой историей, английским языком и сильным культурным влиянием. Здесь рядом существуют королевские традиции, наука, литература и крупные города, поэтому страна давно вызывает интерес у школьников, туристов и студентов.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узнают сразу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легко узнать по знакомым силуэтам: Биг-Бену, Тауэрскому мосту, Букингемскому дворцу и зданию Парламента. Эти места часто появляются на фотографиях, открытках и в учебниках, поэтому город становится первым образом Британии для многих людей.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 разные районы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можно увидеть знаменитые музеи, сходить в театр и пройтись по районам с разным настроением. Одни улицы выглядят торжественно и официально, другие — шумно и современно, поэтому Лондон кажется очень разным и никогда не скучным.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 повседневной жизнью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старинные здания стоят рядом с современными офисами, магазинами и станциями метро. Это создаёт ощущение живого города, где прошлое не исчезло, а стало частью обычной городской жизни. Именно поэтому Лондон так притягивает гостей.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лицо Британии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интереса к Британии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интерес складывается из нескольких сильных тем, а не из одной популярной достопримечательности.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историей и Лондоном, но культуру, природу и события тоже выбирают многие.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и древние места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каменный круг привлекает людей своей древностью и загадочностью. Он напоминает, что история Британии началась задолго до современных городов и королей.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Эдинбург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Эдинбургский замок и старые улицы города показывают, как выглядела жизнь в прошлые века. Здесь особенно хорошо чувствуется связь между крепостями, холмами и историей.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 и старые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Йорке сохранились узкие улицы и старинная городская планировка. Такие места помогают представить, как люди жили и работали много столетий назад.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Оксфордские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 Оксфорда интересны не только университетом, но и архитектурой. Каменные здания, дворики и башни создают ощущение города, в котором время течёт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800170"/>
            <a:ext cx="4894200" cy="31020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Британии и их 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города и памятники связаны с историей, образованием, культурой и туристическим интересом.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Британии распределяется между разными темами, поэтому страна привлекает людей с очень разными ожиданиями.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традиции и церемонии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караула у Букингемского дворца стала одним из самых известных зрелищ Британии. Она показывает порядок, торжественность и уважение к традициям, которые привлекают туристов со всего мира.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резиденции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резиденции связаны с историей монархии и часто вызывают особый интерес у гостей страны. Они помогают представить, как традиции сохраняются в современной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важных событий и торжеств Британия выглядит особенно ярко. Украшения, церемонии и официальные шествия делают монархию заметной частью общественной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 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традиции важны не только сами по себе. Они помогают увидеть, как страна сохраняет уважение к своей истории, оставаясь при этом современной и открытой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которые делают культуру доступной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музеев мира хранит огромные коллекции предметов из разных эпох и стран. Он помогает увидеть, как связаны история, искусство и мировая культура.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галерея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собраны картины выдающихся европейских художников. Музей особенно интересен тем, кто хочет увидеть знаменитые произведения живописи в одном месте.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науки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музей показывает, как развивались открытия, техника и изобретения. Он особенно нравится школьникам, потому что объясняет сложные вещи простым и наглядным способом.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Виктории и Альберта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Виктории и Альберта знакомит посетителей с дизайном, декоративным искусством и модой. Его коллекции показывают, как предметы повседневной жизни становятся частью культуры.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чаще всего ищут в британских городах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есть своя сильная сторона, поэтому маршрут часто зависит от личных интересов путешественника.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лидирует по разнообразию, а остальные города выделяются отдельными темами: историей, музыкой, спортом и фестивалями.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известные университеты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университеты известны во всём мире своими традициями, строгим отбором и высокой репутацией. Для многих учеников они становятся символом сильного образования и больших возможностей.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привлекает не только университетами, но и качественным школьным образованием. Для семей это важно, потому что хорошие школы помогают ребёнку лучше подготовиться к будущему.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Британии помогает постоянно практиковать английский язык в реальной среде. Это полезно для общения, чтения, будущей работы и поездок в другие страны.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образование в Британии связано не только с уроками, но и с новыми знакомствами, самостоятельностью и международным опытом. Именно поэтому тема обучения вызывает такой интерес.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будущему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интереса к первой поездке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знакомство с Британией через культуру и учёбу постепенно превращается в личное путешествие.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98" y="3119225"/>
            <a:ext cx="2519956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073" y="3119225"/>
            <a:ext cx="2519956" cy="20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тропы, где легко замедлиться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 особенно любят те, кто хочет увидеть спокойные воды, зелёные холмы и удобные пешие маршруты. Здесь природа выглядит очень близкой и понятной, а прогулка может стать главным впечатлением дня. После неё хочется просто молчать и смотреть вокруг.
</a:t>
            </a:r>
            <a:endParaRPr lang="en-US" sz="1049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скалы и море у горизонта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скалы Дувра показывают Британию с морской стороны: светлые обрывы, вода и открытое побережье создают запоминающийся пейзаж. До таких мест часто можно добраться сравнительно быстро, поэтому путешествие легко сочетает природу, экскурсии и отдых на свежем воздухе.
</a:t>
            </a:r>
            <a:endParaRPr lang="en-US" sz="105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туман и открытое небо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Шотландское нагорье даёт совсем другое настроение: простор, горные склоны и сильный ветер сразу меняют ощущение поездки. Такие места привлекают не только красотой, но и чувством свободы. Это хороший выбор для тех, кто любит большие виды и тихие дороги.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Британии рядом с городами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погода стала частью узнаваемого образа Британии в книгах и фильмах и делает зелёные парки особенно выразительными.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день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подарить солнце, облака и дождь одновременно.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материалам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спорт на мировой карте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известна не только отдельными именами, но и целыми традициями, которые узнают в разных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ассоциации связаны с футболом и легендарными группами, а крупные турниры и фестивали дополняют образ страны.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британские истории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Вест-Энд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театры и мюзиклы создают яркий городской мир, где сцена, музыка и свет объединяются в одно впечатление. Для многих гостей это первое знакомство с живой культурой Британии.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 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Шекспира известно во всём мире, а его пьесы по-прежнему ставят в театрах и изучают в школе. Через него Британия воспринимается как страна сильной литературной традиции.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Детективы и приключения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Диккенса, Конан Дойла, Роулинг и Агаты Кристи показывают Британию в разных эпохах. Их герои помогают читателям представить улицы, дома и загадки, связанные со страной.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библиотеки, книжные магазины и литературные музеи делают чтение частью путешествия. Они особенно нравятся тем, кто хочет увидеть не только здания, но и истории, которые в них живут.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972433"/>
            <a:ext cx="4788300" cy="11477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причины интересуют разные группы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каждой группы свой главный мотив, но все они находят в Британии что-то близкое себе.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привлекает не одной, а несколькими сильными темами, поэтому её выбирают люди разного возраста и с разными целями.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Британии — это не просто напиток, а привычный повод сделать паузу и поговорить. Он помогает почувствовать спокойный ритм повседневной жизни.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завтрак часто становится частью туристического опыта. Он помогает лучше понять местные привычки и увидеть, как еда связана с образом дня.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завтрак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блюдо известно почти каждому и часто связано с простыми семейными обедами. Оно показывает, что местная кухня понятна, сытна и очень узнаваема.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воскресный обед подчёркивает важность дома и совместного времени. Такие традиции делают страну ближе и понятнее, даже если человек приехал ненадолго.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повседневной Британии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 в дни фестиваля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фестиваля город наполняется спектаклями, музыкой и уличными выступлениями. На улицах много людей, а в программе легко найти что-то интересное для детей, подростков и взрослых. Так Британия показывает себя как страна больших культурных встреч.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 и летние концерты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Футбольные матчи и большие концерты собирают огромную аудиторию, потому что людям нравится быть частью общего настроения. На таких событиях особенно хорошо видно, как в Британии сочетаются традиция, современность и любовь к зрелищам.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Ноттинг-Хилл в ярких красках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Ноттинг-Хилл превращает городские улицы в пространство музыки, костюмов и движения. Это событие создаёт очень живое впечатление и помогает увидеть Британию не только как страну музеев, но и как место праздника и энергии.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Британия собирает людей вместе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материалам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причины интереса к Британии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направления создают цельный образ страны, где можно учиться, путешествовать и узнавать прошлое через реальные места.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 дают Британии узнаваемость, а образование и современная жизнь делают её интересной для новых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интересна не одной причиной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привлекает людей сразу многими сторонами: историей, Лондоном, музеями, университетами, природой и культурой. Именно это сочетание делает её запоминающейся и по-настоящему разной.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2026-05-31T10:20:09Z</dcterms:created>
  <dcterms:modified xsi:type="dcterms:W3CDTF">2026-05-31T10:20:09Z</dcterms:modified>
</cp:coreProperties>
</file>