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науки: обзор и ключевые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и явлений на Земле и во Вселенной для понимания мира.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естественных наук для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помогают объяснять природные явления и развивать технологии, улучшая качество жизни и расширяя знания о мире и человеческом теле.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изучение живых организмов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строение и функции живых организмов, раскрывая процессы их жизнедеятельности и взаимодействия с окружающей средой.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клетки, органы, размножение, питание и дыхание, которые составляют основу жизненных функций всех организмов.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сохранению биоразнообразия и защите экосистем для поддержания устойчивости природы.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клетки — строительного блока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базовые структурные единицы живых организмов, бывают одноклеточные и многоклеточные, играющие ключевую роль в жизненных процессах.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закона Вирхова подчёркивает, что все клетки происходят от деления существующих, подтверждая единство живого на клеточном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Химия: превращения и свойства веществ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изучает состав и свойства веществ, а также механизмы их взаимодействия, что помогает понять процессы горения, коррозии и дыхания.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Менделеева систематизирует элементы, позволяя прогнозировать их свойства и применять знания для создания новых материалов.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физики в повседневной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объясняет притяжение объектов на Земле и в космосе. Благодаря ему предметы падают, а планеты движутся по орбитам.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масса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Эйнштейна E=mc² связывает массу с энергией, что лежит в основе ядерной энергии и оценки процессов в звездах, включая Солнце.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 электрические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изучает звуковые волны и электричество, что позволяет создавать технику связи, электронику и системы звукового воспроизведения.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естественные науки влияют на повседневную жизнь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тесно связана с медициной и экологией, физика — с технологиями и транспортом.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влияет на все сферы жизни, улучшая здоровье, коммуникации и окружающую среду.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образовательных исследований, 2023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091" y="1789450"/>
            <a:ext cx="231919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геологии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слоёв коры, горных пород и минералов помогает понять устройство планеты и её историю.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природных катастроф позволяет предсказывать их и снижать последствия для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сдвиги формируют рельеф и влияют на климат, что важно для понимания геологических процессов.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помогает находить и рационально использовать ресурсы, необходимые в промышленности 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Астрономия: изучение космоса и планет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в астрономии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гелиоцентрической системы Коперником и телескопные наблюдения Галилея изменили представление о Вселенной.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астрономы используют спутники и телескопы для изучения планет, звёзд и прогнозирования космических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естественные науки и их предмет изучения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науки и те объекты, которые они исследуют, подчёркивая взаимосвязь дисциплин.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изучают разные стороны природы, часто дополняя друг друга для полного понимания.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5 класс»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как живое связано с окружающей средой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взаимоотношения живых организмов с окружающей средой — воздухом, водой, почвой, светом и другими видами живых существ.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цепочки демонстрируют, как энергия переходит от растений к животным, обеспечивая поддержание жизни в экосистемах и равновесие природы.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 связывает атмосферу, землю и живые организмы, поддерживая климат и обеспечивая питательные вещества для всех форм жизни.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экологии важны для понимания угроз окружающей среде и для разработки мер по сохранению природы и устойчивому развитию планеты.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в естественных науках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включает ведение дневников и зарисовок для детального изучения природных явлений и поведения живых организмов во времени.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позволяют проверять гипотезы, изменяя условия и фиксируя результаты для выявления закономерностей и принципов.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измерения используют приборы, такие как микроскоп, линейка и термометр, для получения точных данных и создания наглядных схем процессов.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экспериментов и наблюдений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растворением соли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эксперименте соль растворяют в воде разной температуры. Наблюдая скорость растворения, учащиеся понимают влияние температуры на процессы растворения — это наглядное изучение химических свойств вещества.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Менделя с горохом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выращивал растения гороха, тщательно записывая наследственные признаки. Его наблюдения помогли открыть законы наследственности, что заложило основу генетики как науки.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открытия, изменившие взгляды на природу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открытие строения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Шлейден и Шванн доказали клеточную структуру живых организмов, обозначив клетку фундаментальной единицей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год: теория эволюции Дарвина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предложил общую теорию развития видов путем естественного отбора, изменив подход к изучению биологического 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законы наследственности Менделя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сформулировал основные правила наследования признаков, заложив основу генетики.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 год: открытие структуры ДНК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 описали двойную спираль ДНК, что стало ключом к пониманию механизмов наследственности на молекулярном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научных открытий за последнее столетие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открытий связан с развитием технологий и активным международным сотрудничеством в науке.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число открытий стабильно растёт, что свидетельствует о быстром развитии естественных наук.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научных исследований, 2023 год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естественными науками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 — исследователь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изучают животных, растения и микроорганизмы, занимаются охраной природы и развивают сельское хозяйство.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— применение науки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знания биологии и химии, врачи диагностируют болезни, создают лечение и помогают сохранять здоровье людей.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— защитник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анализируют состояние окружающей среды, разрабатывают рекомендации для уменьшения загрязнений и сохранения экосистем.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 — исследователь космического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изучают звёзды, планеты и галактики, применяя телескопы и спутники для расширения знаний о Вселенной.
</a:t>
            </a:r>
            <a:endParaRPr lang="en-US" sz="9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естественных и технических наук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естественные науки тесно связаны с технологическими достижениями, которые применяются в повседневной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технический прогресс напрямую опирается на открытия в естественных науках.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«Естествознание», 2022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в решении задач человечества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способствует борьбе с инфекционными болезнями, развитию медицины и охране редких видов для сохранения биологического разнообразия.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химия создают новые источники энергии, технологии очистки воды и устойчивые материалы, а астрономия расширяет представления о жизни Земли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российские ученые — вклад в мировую науку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Петрович Павлов изучал условные рефлексы и получил Нобелевскую премию за вклад в физиологию и медицины.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Иванович Вернадский заложил учение о биосфере, объединяющее живое и неживое в единую систему Земли.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Иванович Менделеев создал периодическую таблицу элементов, ставшую фундаментом современной химии и науки в целом.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естественных наук в современном мире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естественных наук развивают наблюдательность и мышление, помогают решать экологические и технологические задачи, формируют ответственное отношение к природе и открывают дорогу к будущим открытиям.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2026-05-08T08:55:52Z</dcterms:created>
  <dcterms:modified xsi:type="dcterms:W3CDTF">2026-05-08T08:55:52Z</dcterms:modified>
</cp:coreProperties>
</file>