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Countryside: слова, темы и речь для урока английского языка в 6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лексику, сравнения и простые рассказы о жизни в деревне.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countryside помогает говорить по-английски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слова о природе, доме, животных и повседневной жизни. Она помогает повторить знакомую лексику, читать короткие тексты и строить простые описания на английском языке.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countryside looks like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Сельскую местность часто описывают словами green, quiet и peaceful. Эти прилагательные помогают передать тишину, свежий воздух и ощущение открытого пространства без лишних деталей.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типичном пейзаже есть fields, meadows, small houses, trees, a river and a road. Такие слова делают описание понятным и помогают представить деревню или ферму.
</a:t>
            </a:r>
            <a:endParaRPr lang="en-US" sz="929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картинки подойдут короткие фразы: There is a field. The cows are on the farm. The road is empty. Они тренируют простые предложения и наблюдательность.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 фермой, дорогой, полями и животными помогает быстрее запомнить лексику. Она также поддерживает устное описание и делает ответы на уроке более уверенными.
</a:t>
            </a:r>
            <a:endParaRPr lang="en-US" sz="8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62732"/>
            <a:ext cx="3812100" cy="17995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и город: английская лексика для сравнения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описывать countryside, city и suburbs и использовать простые сравнения.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использовать прилагательные в форме bigger/smaller, quieter/noisier и greener/more crowded в коротких высказываниях.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places and nature.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who live and work in the countryside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Farmer — ключевая профессия в деревне. Фермеры work, grow, feed and harvest, поэтому ученикам легко составлять предложения о полях, животных и сезонных делах.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Vet помогает животным и следит за их здоровьем. В рассказах о countryside это слово часто связано с cows, sheep, horses и другими домашними животными на фермах.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 нужен даже в маленькой village school. Это хороший пример того, что в деревне есть не только фермы, но и обычная школьная жизнь.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Gardener works with plants, flowers and trees. Такое слово удобно использовать, когда нужно описать garden, care for plants или другие спокойные занятия на свежем воздухе.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work in the countryside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сельская работа меняется в течение года и почему она зависит от погоды и света.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нагрузка приходится на тёплые месяцы, когда проще работать на улице и собирать урожай.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сезонных сельскохозяйственных работ для учебного курса, без точных статистических данных.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ферме обычно есть a house, a barn, a stable и a yard. Эти слова помогают описывать расположение зданий и понимать, где живут люди и животные.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домом часто находятся a garden and a field. Такое описание делает картинку более полной и позволяет использовать простые предлоги места in, near и behind.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дворе можно увидеть cows, hens, sheep, horses and a tractor. Эти слова помогают составлять короткие предложения о том, что находится на ферме.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farm and its buildings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farm products are made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учебной последовательности сельского производства и доставки продукции.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7332"/>
            <a:ext cx="3812100" cy="17995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for countryside life: nouns, verbs and adjectives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разделить лексику по частям речи и использовать слова в коротких предложениях.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сгруппированы по частям речи, ученикам проще строить осмысленные предложения и быстрее запоминать новые выражения.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countryside и daily life.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92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and plants in the countryside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Cows, sheep, horses, pigs, chickens, ducks and goats are common on farms. Эти слова нужны для простых фактов: Cows give milk. Sheep live on farms.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countryside, you can also see foxes, rabbits, hedgehogs, frogs and birds. Такие слова помогают описывать природу рядом с полями, лесом и рекой.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Wheat, corn, potatoes, apples and carrots are useful words for crops and food. They help students talk about what grows in fields and gardens.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Grass and flowers are common near houses, roads and gardens. Они делают описание countryside более живым и помогают использовать короткие предложения о природе.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like the countryside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легче отдыхать от шума и быстрее замечать природу вокруг. Здесь удобно говорить о спокойствии, пространстве и жизни на свежем воздухе.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причины связаны с воздухом и природой: именно они сильнее всего формируют положительный образ countryside.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 и ключевой лексике темы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and everyday services in villages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деревнях чаще всего используют bus, car, bicycle, tractor and motorbike. Эти слова помогают описывать, как люди ездят на работу, в школу, в магазин или в соседний город.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и путь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жизни в сельской местности нужны слова far, near и long way. Они показывают, что некоторые места находятся далеко, а дорога к ним может занимать больше времени.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clinic и small shop часто встречаются в описаниях деревни. Они помогают объяснить, какие важные места есть рядом и чего может не хватать жителям.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and mobile phone service важны для общения, выполнения домашних заданий и поиска информации. Без них людям сложнее учиться, работать и поддерживать связь с другими.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89854"/>
            <a:ext cx="3812100" cy="19452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challenges of countryside life
</a:t>
            </a:r>
            <a:endParaRPr lang="en-US" sz="2114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жизнь в сельской местности имеет и удобства, и трудности. Это помогает сравнивать условия жизни и строить простые выводы на английском языке.
</a:t>
            </a:r>
            <a:endParaRPr lang="en-US" sz="1184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countryside связаны с природой и пространством, а трудности — с расстояниями и меньшим количеством услуг.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сезона жители собираются на harvest festival, чтобы поблагодарить за работу и урожай. На площади звучат traditional songs, а дети и взрослые участвуют в играх, танцах и небольших представлениях.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урожая в деревне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village fair можно увидеть handmade things, яркие costumes и столы с угощением. Такие события показывают, как tradition and music помогают людям чувствовать связь с родным местом и друг с другом.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с ремёслами и костюмами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деревнях family customs передаются от старших к младшим через праздники, песни и рассказы. Эти memory-filled moments keep history alive and make local culture meaningful for children.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 и память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Traditions, holidays and local culture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people live: city and countryside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обычно притягивают школы, работу и большие магазины, поэтому там живёт больше людей. Деревни остаются более просторными и спокойными.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население концентрируется в городах, а countryside занимает большую площадь при меньшей плотности жителей.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общему сравнению городских и сельских территорий в учебной теме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protection in the countryside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зависит от soil и clean water, поэтому важно не оставлять rubbish и не загрязнять поля. Careful farming помогает сохранить урожай и здоровье людей.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реки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Rivers need protection because they give water to animals, plants and people. Если вода загрязняется, страдает природа, а фермерским хозяйствам становится труднее работать.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pollution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Pollution affects air, water and fields. Recycling, clean habits and careful use of fertilizer помогают уменьшить вред и сделать countryside безопаснее для жизни и отдыха.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Forests and pastures are home to many animals, so they need regular care. Good care of the land helps nature and people, and supports healthy food.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countryside is changing today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инфраструктура влияет на качество жизни и возможности для учёбы, работы и бизнеса в сельской местности.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7332"/>
            <a:ext cx="3812100" cy="17995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Countryside in different places of the world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сельская местность выглядит по-разному в зависимости от климата и природных условий, но всегда связана с землёй и работой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отличается по миру, но везде она связана с природой, сельским трудом и использованием местных ресурсов.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обобщённым географическим примерам для 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50" y="1281732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sentences about the countryside
</a:t>
            </a:r>
            <a:endParaRPr lang="en-US" sz="1900" dirty="0"/>
          </a:p>
        </p:txBody>
      </p:sp>
      <p:sp>
        <p:nvSpPr>
          <p:cNvPr id="11" name="Text 1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countryside is quiet and green. Эта модель помогает сразу назвать главные признаки места и сделать короткое, понятное описание для устного ответа или письменной работы.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вокруг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are fields and trees near the village. В таком предложении удобно использовать there are, чтобы перечислять объекты и показывать, что находится рядом.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Farmers work hard in summer. Эта фраза подходит для рассказа о сезонной работе и помогает использовать Present Simple для фактов и привычных действий.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5292450" y="2818058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the fresh air and open space. Такая структура полезна, когда нужно выразить своё отношение и объяснить, что нравится в countryside.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292450" y="4022483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opinion, the countryside is a peaceful place. Это хорошее завершение ответа: оно звучит вежливо, ясно и подходит для школьного монолога.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Countryside: vocabulary, facts and key ideas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countryside помогает говорить о природе, животных, работе и повседневной жизни. Для 6 класса особенно важны простые слова, сравнения и короткие фразы, которые легко использовать в речи и письме.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2026-05-29T14:00:45Z</dcterms:created>
  <dcterms:modified xsi:type="dcterms:W3CDTF">2026-05-29T14:00:45Z</dcterms:modified>
</cp:coreProperties>
</file>