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признаки сложноподчинённых предложений, их употребление и знаки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СПП: строение, связи, придаточные, запятые и речевая практика.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СПП показывает, как одна часть предложения поясняет другую и какие смысловые отношения выражаются через подчинение: причину, условие, цель, время, сравнение. Эти знания нужны для разбора, анализа текста и грамотного письма.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сложноподчинённое предложение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синтаксические признаки сложноподчинённого предложения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создаётся подчинительными союзами и союзными словами; именно они показывают, как устроены отношения между главным сообщением и зависимой частью.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СПП несёт основное сообщение и может существовать самостоятельно, а придаточная зависит от неё по смыслу и раскрывает, уточняет или объясняет содержание высказывания.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придаточной части обычно задаётся вопрос от главной: это помогает определить её роль и увидеть, какую именно информацию она добавляет к общему смыслу предложения.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268890"/>
            <a:ext cx="9042900" cy="3949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синтаксиса русского языка; школьный курс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частей СПП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 и союзные слова, их примеры и функции в 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части, а союзные слова не только связывают, но и являются членами придаточной части.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придаточных частей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содержание мысли, речи, чувства или восприятия и чаще всего зависят от глаголов типа знать, говорить, помнить, чувствовать, понимать.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признак предмета, относятся к существительному или местоимению и обычно вводятся словами который, какой, чей, где.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время, причину, цель, условие, уступку, сравнение, место и образ действия; их тип определяется вопросом и значением связи.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тип сложноподчинённого предложения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точно установить границы и значение частей СПП.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Изъяснительное придаточное раскрывает содержание мысли или сообщения: мы узнаём, что человек думает, говорит, знает или помнит. В схеме удобно показать главное слово и стрелку к зависимой части. Обычно такие предложения вводятся союзом что.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известно, что сказано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иллюстрация может передавать движение смысла от восприятия к пояснению: услышал, заметил, понял — и дальше следует уточнение. В учебных примерах легко показать несколько вариантов с союзом что, чтобы увидеть повторяемую модель связи.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услышано и что понято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придаточные: содержание высказывания
</a:t>
            </a:r>
            <a:endParaRPr lang="en-US" sz="446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придаточные и союзные слова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Определительное придаточное относится к существительному или местоимению и уточняет его признак, поэтому помогает сделать описание точным, а не обобщённым.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части присоединяются союзными словами который, какой, чей, где, куда, откуда; они одновременно связывают предложения и выполняют роль члена придаточной части.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определительные придаточные повышают точность текста: они конкретизируют предмет, место или качество и делают высказывание логически завершённым.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школьных упражнений русского языка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придаточные встречаются чаще всего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типов в учебных примерах и помогает сравнить их по частотности.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школьных заданиях встречаются определительные и изъяснительные придаточные; редкие типы требуют особенно внимательного анализа связи.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 придаточные: основные смысловые отношения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условия и уступки обозначают зависимость события от обстоятельств: при каком условии оно возможно или несмотря на что оно всё же происходит.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времени показывают, когда происходит действие: они уточняют момент, последовательность или длительность события и часто вводятся союзом когда.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причины и цели отвечают на вопросы почему? зачем? и объясняют, по какому основанию совершается действие или к чему оно направлено.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сравнения, места и образа действия раскрывают характер действия более тонко; для них типичны союзы как, словно, где, куда, откуда.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893831"/>
            <a:ext cx="8493000" cy="3472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запятые в типичных моделях СПП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союз помогает определить тип придаточной части и место запятой в 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не только связывают части, но и подсказывают смысл отношения. От этого зависит постановка запятой и выбор типа придаточного.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типичные модели СПП из учебных упражнений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запятых в сложноподчинённом предложении
</a:t>
            </a:r>
            <a:endParaRPr lang="en-US" sz="4236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грамматические основы и определите границы главной и придаточной частей. Запятая обычно ставится там, где начинается зависимая часть, которая поясняет основное сообщение.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придаточная часть разрывает главную, её выделяют с двух сторон. При чтении важно не опираться только на интонацию: структура предложения и союзный знак важнее паузы.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несколькими придаточными проверяйте, где заканчивается каждая зависимая часть. Особое внимание требуется рядом с составными союзами, повторяющимися словами и последовательным подчинением.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расстановки знаков препинания в СПП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точно определить границы частей и избежать пунктуационных ошибок в длинных предложениях.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придаточные части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определить, на какое слово в главной части опирается каждая зависимая часть. Именно это помогает правильно расставить запятые между придаточными.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придаточные относятся к разным словам или раскрывают разные отношения: например, время и причину, признак и обстоятельство. Они не образуют смыслового ряда.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придаточные соединяются союзами и, или, либо, а иногда следуют друг за другом без повторения союза. Это влияет на пунктуацию и ритм сложного предложения.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придаточные зависят от одного и того же слова в главной части и отвечают на один вопрос. По смыслу они равноправны и воспринимаются как однотипные пояснения.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материалам школьных упражнений по синтаксису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пунктуационные ошибки в СПП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 предложениях с длинной главной частью и несколькими зависимыми конструкциями, где легко потерять границы смысловых частей.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учащиеся пропускают запятую или неверно выделяют придаточную часть. Значит, основной риск связан не с правилом, а с анализом структуры предложения.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СПП помогают разворачивать описание и передавать внутреннее состояние героя. Благодаря им фраза становится более выразительной и психологически точной.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стиле сложноподчинённые предложения передают причинно-следственные связи, условия и выводы. Они делают изложение логичным, строгим и удобным для анализа.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в разных стилях речи
</a:t>
            </a:r>
            <a:endParaRPr lang="en-US" sz="42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8780" y="2827747"/>
            <a:ext cx="4608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смысловая завершённость СПП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звучит как ожидание продолжения: голос не завершает мысль полностью, потому что впереди идёт зависимая часть, уточняющая смысл высказывания.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перед придаточной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ключевого слова помогает различать оттенки смысла, особенно в сложных предложениях с несколькими придаточными и разными союзными словами.
</a:t>
            </a:r>
            <a:endParaRPr lang="en-US" sz="2275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интонационная точка возникает лишь после придаточной части. Это помогает слушателю понять, что сообщение закончено и смысл целиком раскрыт.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 конце предложения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синтаксиса русского языка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СПП, ССП и БСП: основные различия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сложных предложений помогает быстрее распознавать способ связи частей и выбирать правильные знаки препинания.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в характере связи частей. Если понять, кто от кого зависит и чем соединены части, пунктуация становится значительно понятнее.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 ученика 11 класса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синтаксическом разборе ученик быстрее определяет границы частей, вид придаточного и средство связи. Такой навык полезен и при анализе текстов разных стилей.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СПП помогает писать сочинения и изложения без лишних пунктуационных ошибок. Это особенно важно там, где нужно точно выразить мысль и сохранить логическую связность текста.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напрямую связана с итоговыми проверками по языку. Умение уверенно работать со сложными предложениями повышает общий уровень грамотности и языковой культуры.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СПП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 строится на подчинительной связи главной и придаточной частей. Если помнить о союзах, вопросе и смысловой зависимости, знаки препинания становятся понятными, а речь — точной и выразительной.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2026-05-21T15:21:30Z</dcterms:created>
  <dcterms:modified xsi:type="dcterms:W3CDTF">2026-05-21T15:21:30Z</dcterms:modified>
</cp:coreProperties>
</file>