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Поведение и психика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Презентация раскрывает основы поведения и психики человека для 8 класса.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поведение и психика?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— это реакции и действия человека в ответ на события. Психика отвечает за восприятие, мышление и память, помогая понять окружающий мир.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поведения человека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поведение включает действия с чёткой целью, например, подготовку к контрольной работе или выполнение домашнего задания.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Неосознанное поведение проявляется в автоматических реакциях, как резкое отдёргивание руки при ожоге или моргание при ярком свете.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Индивидуальное поведение относится к поступкам одного человека, а групповое включает действия, происходящие в коллективе, например, в классе или на соревнованиях.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факторы: наследственность, особенности мозга и гормональные процессы формируют базу психики.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влияния: семья, школа, друзья и медиа влияют на ценности, нормы и стиль общения.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Личностные особенности: опыт, интересы и увлечения способствуют развитию индивидуальных черт и поведения.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задаёт потенциал способностей, а окружение формирует социальные навыки и поведенческие модели.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психику и поведение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Сознание представляет собой осознанные мысли, речь, логику и анализ текущих ситуаций.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Подсознание хранит привычки и автоматические действия, которые выполняются без осознанных усилий воли.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Бессознательное содержит глубинные переживания и влияния, которые формируют поведение вне сознательного контроля.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психики: сознание, подсознание, бессознательное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 как ведущий психический процесс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мышление помогает решать задачи, строить цепочку рассуждений и анализировать информацию.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Образное мышление связано с восприятием образов, созданием рисунков, сочинений и визуализацией.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Творческое мышление направлено на генерацию новых идей и нестандартных решений проблем.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увеличивается способность к анализу, критическому мышлению и самостоятельному принятию решений.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Восприятие, внимание и память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— процесс получения информации через органы чувств: зрение, слух, осязание, вкус и обоняние.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концентрирует умственные ресурсы на важных задачах, что помогает успешно учиться и работать.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бывает кратковременной, например при запоминании домашнего задания, и долговременной для сохранения знаний и навыков.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— длительные эмоциональные отношения, такие как любовь, дружба и патриотизм, которые формируют внутренний мир.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— быстрые и интенсивные реакции на события, например, радость, страх или удивление.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формируются постепенно и влияют на характер и взгляды человека.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обусловлены биологически и проявляются резко в ответ на внешние стимулы, обеспечивая мгновенное реагирование.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 эмоции: отличия и особенности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психики человека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Психические процессы включают мышление, восприятие, память, внимание и эмоции, управляющие поведением.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Психические состояния — временные переживания, такие как стресс, радость или тревога, влияющие на настроение.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Психические свойства — стабильные характеристики личности: темперамент, характер и способности, определяющие индивидуальность.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эмоций в психике человека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эмоции — радость, страх, гнев, печаль, удивление и отвращение — возникают у всех людей независимо от культуры.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эмоции, например зависть, гордость и стыд, формируются на основе базовых эмоций и жизненного опыта.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мотивируют поведение, служат быстрой реакцией на изменения в окружающем мире и позволяют общаться с другими людьми.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некоторые эмоциональные реакции происходят автоматически и без участия сознания, влияя на решения и действия.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возникает из внутреннего стремления удовлетворить потребности, интересы и желания, которые подталкивают человека к действию и определяют выбор целей и задач в повседневной жизни.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мотивации состоит из осознания цели, формирования намерения совершить действие, выбора методов достижения и приложении усилий для преодоления препятствий на пути к результату.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подростков мотивация сильно зависит от самооценки и восприятия мнения сверстников, что влияет на их активность в учёбе, спорте и хобби, делая социальное окружение важным фактором.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 механизмы мотивации поведения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Темперамент — врождённые черты нервной системы, которые проявляются в эмоциональности и активности: сангвиник энергичный, холерик импульсивный, флегматик спокойный, меланхолик чувствительный.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формируется под влиянием воспитания и окружающей среды, отражая устойчивые нравственные и психологические качества личности, которые проявляются в поведении и отношении к другим.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Способности — уникальные таланты и умения, которые определяют успех в учёбе, творчестве или спорте, и развиваются через опыт, практику и мотивацию.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каждого человека выражается в сочетании темперамента, характера и способностей, формируя неповторимый образ мышления и поведения.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особенности психики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 и её роль в психической жизни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 — процесс обмена информацией, эмоциями и идеями, который помогает людям понимать друг друга и строить отношения в учебе, дружбе и семье.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Вербальная коммуникация включает речь и письменные сообщения, а невербальная — жесты, мимику, позы и интонацию, которые передают дополнительные смыслы и эмоции.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эффективно общаться способствует разрешению конфликтов, укреплению сотрудничества и созданию дружеской атмосферы в коллективе, снижая недопонимания и споры.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Воля как регулятор поведения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Воля помогает контролировать желания и эмоции, направляя человека к достижению поставленных целей, несмотря на трудности и отвлекающие факторы.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Настойчивость проявляется в регулярном выполнении учебных заданий и тренировок, что способствует развитию дисциплины и способности доводить дела до конца.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Самоорганизация включает планирование и управление временем, позволяя школьникам эффективно распределять силы для учёбы и отдыха.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Волевые качества формируются через преодоление препятствий и закрепляются с опытом, что важно для успешной самореализации в разных сферах.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и психологическая устойчивость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адаптация помогает детям привыкать к новым условиям, таким как смена школы или коллектива, облегчая процесс социализации и снижения стресса.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 и умение общаться с одноклассниками оказывают значительное влияние на успешность адаптации подростков в новой обстановке.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навыков саморегуляции, таких как управление эмоциями и стрессом, способствует уверенности и устойчивости при решении жизненных сложностей.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Психические расстройства у подростков могут проявляться в депрессии, тревожности, нарушениях сна и панических атаках, что требует внимания и поддержки.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симптомы включают апатию, перемены аппетита, раздражительность и нежелание общаться, что может негативно влиять на учёбу и отношения.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распознавать признаки и своевременно обращаться к специалистам — школьным психологам или врачам для получения необходимой помощи.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вмешательство способствует сохранению психического здоровья и предотвращению ухудшения состояния у подростков.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Психические расстройства и их проявления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сон продолжительностью 8-9 часов важен для восстановления сил и нормального функционирования подростковой психики.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питание, физическая активность и дружеская поддержка снижают уровень стресса и повышают эмоциональное благополучие.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 близкими, участие в школьных кружках и психологические консультации укрепляют эмоциональное равновесие и устойчивость к трудностям.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 поддержание психического здоровья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Групповое поведение и социальные влияния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Групповое поведение проявляется в взаимодействии личности с коллективом, зачастую усиливая эмоции и поступки за счёт влияния толпы.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толпы часто проявляется на массовых мероприятиях, где поведение человека становится более эмоциональным и спонтанным.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Конформизм — склонность принимать мнение группы, что помогает сохранять гармонию, но иногда приводит к подавлению личных убеждений.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Милгрэма показал, как авторитет может побуждать людей выполнять действия, противоречащие их внутренним моральным убеждениям.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самопознания и саморазвития для личности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Самопознание помогает подросткам осознавать свои сильные стороны, эмоции и интересы, что укрепляет уверенность и понимание себя.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Саморазвитие включает активные действия, такие как чтение и освоение новых хобби, которые способствуют личностному росту и развитию навыков.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своей психики помогает справляться с трудностями, строить здоровые отношения и добиваться успеха в учёбе и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00" y="1157279"/>
            <a:ext cx="8502000" cy="3769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09072" y="997501"/>
            <a:ext cx="5431200" cy="15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5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значение изучения поведения и психики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взаимосвязи психических процессов и поведения помогает развивать сильные стороны, контролировать эмоции и эффективно общаться, что важно для гармонии и успеха в жизни школьников.
</a:t>
            </a:r>
            <a:endParaRPr lang="en-US" sz="276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2026-05-09T12:30:25Z</dcterms:created>
  <dcterms:modified xsi:type="dcterms:W3CDTF">2026-05-09T12:30:25Z</dcterms:modified>
</cp:coreProperties>
</file>