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тем синтетической теории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СТЭ объединяет генетику, теорию популяций и молекулярную биологию для понимания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СТЭ сформирована в 1930–40-х годах через объединение идей Дарвина, Менделя и других учёных, основанных на открытиях наследственности, мутаций и отбора, что заложило фундамент современной биологии.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становление синтетической теории эволюции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основа эволюционных процессов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популяции постоянно происходит обмен генами между поколениями, поддерживающий генетическое разнообразие и обеспечивающий эволюционную динамику.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особей одного вида, свободно скрещивающихся и населяющих общую территорию. Это единица эволюции с общим генофондом.
</a:t>
            </a:r>
            <a:endParaRPr lang="en-US" sz="1303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потенциал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популяции создает базис для адаптации и изменения под влиянием эволюционных факторов.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Элементарные эволюционные явления и примеры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частотах аллелей и генотипов считаются основой микроэволюции. Они обеспечивают постепенные изменения признаков в популяции.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появление у бактерий устойчивости к антибиотикам из-за накопленных генетических изменений в популяции.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благодаря мутациям, которые создают новые гены и варианты.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 как материал эволюции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улучшает генетический обмен при половом размножении, увеличивая адаптивный потенциал.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усиливает разнообразие за счёт перераспределения генов в мейозе.
</a:t>
            </a:r>
            <a:endParaRPr lang="en-US" sz="9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Точечные мутации изменяют отдельные пары оснований, влияя на функцию генов.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мутации вызывают перестройки структуры хромосом, приводя к значительным генетическим сдвигам.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изменяют число хромосом, что может приводить к новым формам видов.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частота эукариот составляет около 10⁻⁵ на ген за поколение, что обеспечивает постоянный генетический материал для эволюции.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мутаций и их эволюционная роль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8 миллионов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уникальных генотипов может образовываться у потомков человека благодаря независимому расхождению хромосом.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человека,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при мейозе и случайном оплодотворении обеспечивает огромный потенциал разнообразия.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естественного отбора и их влияние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Оказывает влияние на личные признаки особей, повышая выживаемость наиболее приспособленных. Например, длинная шея жирафов даёт преимущество при питании с высоты.
</a:t>
            </a:r>
            <a:endParaRPr lang="en-US" sz="1241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Оценивает привлекательность партнёров для размножения, формируя яркие или полезные признаки, способствующие успешному спариванию.
</a:t>
            </a:r>
            <a:endParaRPr lang="en-US" sz="1295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 преимущества групповых признаков, способствующих выживанию сообщества. Такое давление помогает поддерживать социальные структуры в популяциях.
</a:t>
            </a:r>
            <a:endParaRPr lang="en-US" sz="12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эволюционных факторов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естественный отбор играют ведущую роль в формировании адаптаций популяций.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зависит от взаимодействия факторов, где мутации обеспечивают материал, а отбор формирует приспособленность.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исследований по эволюционной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гены отвечают за синтез белков, определяя биохимические свойства организмов.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гены контролируют активность структурных, влияя на скорость и особенности эволюционных изменений.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и динамика микроэволюции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генома влияет на взаимосвязи между генами, что отражается на наследуемости признаков.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генов в пределах популяций влияет на направление микроэволюции и адаптационные возможности.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популяций изучает распределение и изменение частот аллелей и генотипов, раскрывая динамику генетического разнообразия и влияние эволюционных факторов в пределах популяций.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генетическую структуру — генетический дрейф, миграции и схемы скрещивания, формирующие взаимосвязи между особями и изменяющие генетические параметры.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модели, такие как уравнение Харди — Вайнберга, служат базисом для определения условий генетического равновесия и анализа отклонений, отражающих эволюционные процессы.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популяций в синтетической теории эволюции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пул и эволюционный потенциал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популяции представляет собой совокупность всех аллелей, которые имеются у её особей. Их разнообразие определяет степень вариативности и способность популяции адаптироваться к изменениям среды.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уровне мутаций и степени изоляции между популяциями влияют на скорость эволюционных изменений, формируя уникальный адаптационный потенциал каждой группы.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видообразования и роль микроэволюции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популяций в пространстве снижает обмен генами, позволяя развиваться независимым генетическим путям.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генетических и фенотипических отличий усиливает дивергенцию между изолированными группами.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спецификация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разным экологическим нишам способствует формированию уникальных адаптаций отдельных популяций.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Репродуктивные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барьеров, препятствующих скрещиванию, завершает процесс видообразования и закрепляет новые виды.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отбор: биологический смысл и примеры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стабилизирующего отбора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сохраняет средние показатели признаков популяции, устраняя отклонения и тем самым поддерживая оптимальные адаптивные качества в постоянной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масса тела городских воробьёв редко выходит за рамки среднего диапазона, что способствует их выживанию и успешному размножению в урбанизированной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Направленный отбор смещает среднее значение признака в одну сторону, способствуя новой адаптации. Примером служит индустриальный меланизм у бабочек берёзовой пяденицы в загрязнённых районах.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Дизруптивный и направленный отбор: отличия и примеры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Дизруптивный отбор способствует развитию крайних вариантов признаков, повышая внутрипопуляционное разнообразие. Пример — различия размеров клюва у зябликов, отражающие адаптацию к разным источникам пищи.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осуществляется через миграции и смешение между популяциями, что увеличивает генетическое разнообразие и предотвращает изоляцию.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смешение городских популяций ворон и устойчивые гибридные группы растений, что способствует адаптивному потенциалу и эволюционной дестабилизации.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генов между популяциями и его эволюционные последствия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Интрогрессия и гибридизация создают гибридные зоны, где происходит обмен генетическим материалом и формируется уникальный генетический состав.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и его влияние на эволюцию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бутылочного горлышка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 популяции приводит к утрате части генетического разнообразия. Это влияет на последующие поколения, снижая адаптивные возможности и увеличивая риск наследственных заболеваний.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основателя в изолированных популяциях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количество основателей задаёт генетический фундамент новой популяции. Частоты аллелей могут значительно отличаться от исходной, что проявляется в изменении заболеваемости и морфологических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Приспособительные радиации как проявление микроэволюции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Приспособительная радиация происходит при колонизации новых экологических ниш и активном накоплении адаптаций, что приводит к быстрому возникновению множества новых видов.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Ярким примером служит расхождение дарвиновых вьюрков на Галапагосских островах, где видообразование сопровождалось морфологическими и поведенческими вариациями в короткие исторические сроки.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технологии в изучении эволюционных процессов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определять точный нуклеотидный состав и выявлять мутации, что способствует выявлению филогенетических связей на молекулярном уровне.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SNP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однонуклеотидных полиморфизмов помогает отслеживать генетическую вариабельность и эволюционную динамику внутри и между популяциями.
</a:t>
            </a:r>
            <a:endParaRPr lang="en-US" sz="1317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филогенетических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способствует визуализации эволюционных связей между видами, позволяя реконструировать историю их дивергенции и адаптации.
</a:t>
            </a:r>
            <a:endParaRPr lang="en-US" sz="12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синтетической теории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теория эволюции объединяет ключевые факторы, объясняя механизмы формирования биоразнообразия и адаптации. Современные молекулярные методы усиливают возможности исследования и понимания эволюционных процессов.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2026-05-10T06:30:56Z</dcterms:created>
  <dcterms:modified xsi:type="dcterms:W3CDTF">2026-05-10T06:30:56Z</dcterms:modified>
</cp:coreProperties>
</file>