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отдел Зигомикота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Зигомикота — группа грибов с уникальной структурой и важной ролью в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распространение отдела Зигомикота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Зигомикота впервые изучены в XIX веке. Эти грибы насчитывают около 1050 видов и преимущественно обитают во влажных почвах и на разлагающихся остатках по всему миру, играя важную экологическую роль.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клеток Зигомикота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Многоядерный мицелий без перегородок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зигомицетов обычно не имеет клеточных перегородок, что делает его одноцелым и многоядерным. Такая структура позволяет быстро обмениваться веществами и расти.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из хитина и хитозана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клеток состоит из прочных веществ — хитина и хитозана, что обеспечивает защиту грибам и устойчивость к внешним воздействиям.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зигоспор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крупных плодовых тел зигомицеты образуют зигоспоры — толстостенные структуры, устойчивые к неблагоприятным условиям, служащие для размножения и выживания.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Зигомикота от других отделов грибов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зигомицетов отсутствуют базидии и аски — специализированные органы размножения, характерные для Базидиомикотов и Аскомикотов.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у них — бесполое, с образованием спорангиев, тогда как половое происходит реже и сопровождается формированием зигоспор.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перегородки встречаются редко и локализованы, чаще появляются в стареющих клетках или в местах образования спор.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отдела Зигомикота среди грибов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малую численность, зигомицеты играют значимую роль в разложении органики и экосистемах.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Зигомикота занимают небольшую долю видов, но выполняют важные функции по переработке биоматериалов.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Микологические исследования 2022 года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Зигомикота: ключевые этапы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через спорангии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Зигомицеты образуют спорангии на специальных выростах — спорангиофорах. В них формируются споры, которые ветром разносятся на большие расстояния, обеспечивая быстрое расселение.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 образование зигоспор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происходит при слиянии гаметангиев двух мицелиев. В результате формируется зигоспора с толстой стенкой, способная выживать в неблагоприятных условиях до улучшения среды.
</a:t>
            </a:r>
            <a:endParaRPr lang="en-US" sz="11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полового размножения Зигомикота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описание процесса на основе микологических данных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1138" y="1377928"/>
            <a:ext cx="195825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710"/>
            <a:ext cx="209400" cy="186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представителей отдела Зигомикота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Мукор (Rhizopus stolonifer)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Распространённый плесневый гриб, обитающий на хлебных и растительных остатках, часто изучается в лабораториях.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рода Mucor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 почве и на гниющих материалах, имеют значение в естественном разложении.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Rhizopus – хлебная плесень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представитель, развивающийся на пищевых продуктах, легко узнаваемый по внешнему виду.
</a:t>
            </a:r>
            <a:endParaRPr lang="en-US" sz="10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2–3 дня после прорастания грибницы появляются белые или серо-зеленые пушистые колонии, заметные невооружённым глазом.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колонии сопровождается выделением спор, которые быстро распространяются и способствуют дальнейшему распространению гриба.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Мукор на хлебе — наглядный пример плесени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зигомицетов в экосистемах и биогеохимии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Зигомикота активно разлагают растительные и животные остатки, способствуя естественной очистке среды.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ускоряет биогеохимический круговорот и повышает плодородие почв путём образования перегноя.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грибы предотвращают накопление отходов, тем самым поддерживая баланс экосистем.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сапротрофов делает их незаменимыми в процессе утилизации органического материала.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зигомицетов с живой природой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связи с насекомыми и амфибиями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зигомицеты заражают насекомых и амфибий, вызывая специфические заболевания. Эти грибы могут влиять на популяции животных, создавая определённые экологические взаимосвязи и регулируя численность хозяев.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растениями и участие в компостировании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33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виды зигомицетов образуют симбиотические отношения с корнями растений, улучшая усвоение питательных веществ. Они также способствуют разложению остатков сельскохозяйственных культур, ускоряя образование плодородной почвы.
</a:t>
            </a:r>
            <a:endParaRPr lang="en-US" sz="998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Зигомикота для человека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Зигомицеты применяются в биотехнологии для получения органических кислот и ферментов, используемых в пищевой и химической промышленности.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служат основой для заквасок и биодеградации отходов, улучшая экологическую обстановку и технологические процессы.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они могут вызывать порчу продуктов и аллергические реакции, поэтому требуют контроля в производстве и хранении пищи.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зигомицетов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положительные и отрицательные аспекты воздействия зигомицетов на человека и окружающую среду.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зигомицетов значительно превышает вред при соблюдении санитарных норм и контроле их использования.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Микологические обзоры, 2023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Мукормикоз — серьезная грибковая инфекция, чаще встречающаяся у людей с ослабленным иммунитетом. Поражает дыхательные пути, кожу и иногда головной мозг, вызывая тяжелые осложнения.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значение: мукормикоз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лечения необходима быстрая диагностика и комплексная терапия. Без своевременного вмешательства заболевание может привести к опасным последствиям.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Зигомикота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электронная микроскопия позволяют детально изучать структуру клеток и мицелия зигомицетов.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методы, включая ПЦР и секвенирование ДНК, используются для точного определения видов и их филогенетических связей.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анализы помогают оценить ферментативную активность, что важно для биотехнологических приложений.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интегрируют морфологические и молекулярные данные для комплексного изучения группы.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встречаемости Зигомикота в различных средах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остаётся основной природной средой для зигомицетов благодаря оптимальной влажности и наличию органики.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обитания в почве свидетельствует о ключевой роли зигомицетов в разложении и циклах веществ.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микологических исследований, 2023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через зигоспору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зигоспоры представляет собой важную адаптацию к неблагоприятным условиям, обеспечив длительное выживание и размножение в сложных средах.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отдела и его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Зигомикота считаются одними из самых древних групп грибов, отделившихся эволюционно раньше остальных. Их морфологические и генетические особенности отражают ранние этапы эволюции грибного мира.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древность Зигомикота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Зигомикота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зигомицетов способны расти при низких температурах, встречаясь в холодных помещениях и северных регионах.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грибы характеризуются быстрым ростом, что позволяет им быстро занимать доступные субстраты и разлагать органику.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видов образует микоризу с растениями, способствуя улучшению их питания и очищая почвы от токсичных веществ.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направления исследований и вызовы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новых медицинских препаратов на основе зигомицетов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изучают биологически активные вещества зигомицетов для создания новых лекарственных средств против различных заболеваний. Растет интерес к их потенциальным антибиотическим и противоопухолевым свойствам.
</a:t>
            </a:r>
            <a:endParaRPr lang="en-US" sz="1032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биотехнологий очистки органических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зигомицетов в биоочистке способствует эффективной переработке сельскохозяйственных и промышленных остатков. Это помогает снижать экологическую нагрузку и улучшать устойчивость экосистем.
</a:t>
            </a:r>
            <a:endParaRPr lang="en-US" sz="1032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резистентности и идентификации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устойчивость зигомицетов к противогрибковым препаратам, что требует разработки новых методов диагностики и контроля. Современные биомолекулярные техники используются для решения этих задач.
</a:t>
            </a:r>
            <a:endParaRPr lang="en-US" sz="10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отдела Зигомикота в науке и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Зигомикота играют важную роль в экосистемах, промышленности и медицине. Их изучение помогает раскрыть биологическое разнообразие и создать новые технологии для решения практических задач.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2026-05-09T11:13:59Z</dcterms:created>
  <dcterms:modified xsi:type="dcterms:W3CDTF">2026-05-09T11:13:59Z</dcterms:modified>
</cp:coreProperties>
</file>