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image" Target="../media/image-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имён числительных: важная тема русского языка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звучат правильно, когда мы понимаем их строение и форму.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 речи шестиклассника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повседневной речи числительные звучат постоянно: в ответах, датах, времени и результатах. Ошибки чаще появляются в сложных формах, поэтому тема помогает говорить точно и 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имён числительных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 число предметов и отвечают на вопрос «сколько?». К ним относятся слова один, семь, двадцать пять и другие похожие формы.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обозначают часть целого. В речи часто встречаются сочетания одна вторая, три четверти, семь восьмых и похожие выражения.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показывают место предмета по счёту и отвечают на вопрос «который?». Это формы первый, седьмой, двадцать пятый.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употребляются не всегда, а в особых случаях. К ним относятся двое, трое, пятеро, которые сочетаются с определёнными словами и формами.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трудные числительные по падежам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увидеть, что у числительных меняются окончания и иногда основы.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числительные изменяются по правилам, поэтому форму нужно проверять, а не произносить наугад.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образцы склонения имён числительных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числительные: почему важно проговаривать каждую часть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составных порядковых числительных меняется только последнее слово. Например, в форме к две тысячи двадцать первому году сохраняются все предыдущие части, а изменяется лишь окончание последнего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формы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составных количественных числительных изменяется каждая часть, поэтому важно не сокращать и не «съедать» окончания. Формы типа двадцатью тремя или трёхсот шестидесяти пяти нужно произносить отчётливо.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8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правильное произношение числительного
</a:t>
            </a:r>
            <a:endParaRPr lang="en-US" sz="2288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устной речи и проверки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7250" y="3301105"/>
            <a:ext cx="2097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79579"/>
            <a:ext cx="279600" cy="2485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64045"/>
            <a:ext cx="2796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16638"/>
            <a:ext cx="279600" cy="2485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от 5 до 20 и 30: чёткое произношение окончаний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пять, шесть и семь важно договаривать конец слова. Именно последняя часть помогает отличить правильную форму от небрежного и нечёткого произношения.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окончание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устном счёте числа от пятнадцати до тридцати требуют точного звучания. Ошибка в окончании сразу меняет впечатление от ответа и мешает слушателю.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в счёте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формах восемь, девять и десять легко смягчить согласный неправильно или пропустить звук. Отчётливое произношение делает слово понятным в устном ответе.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теряем мягкость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Одиннадцать, двенадцать и другие числительные из этого ряда часто встречаются в датах и времени. Поэтому их нужно произносить без спешки и сокращений.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звучат в датах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несколько раз читать трудные формы вслух по учебному образцу. Так легче запомнить, как звучат слова без пропуска звуков и окончаний.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Закрепляем по образцу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числительных чаще всего вызывают ошибки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типичных ошибок при изучении темы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строение слова, тем внимательнее нужно проверять каждую его часть перед ответом вслух.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формы ошибочнее всего: в них нужно удержать все части. Затем идут числительные с сотнями, где особенно заметны изменения основы.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и тысячи: как звучат правильные формы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числительных с сотнями важно произносить обе части слова: двести, триста, четыреста, пятьсот и дальше по образцу. Нельзя проглатывать первый элемент или заменять его упрощённой формой.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тысяча изменяется по падежам: тысяча, тысячи, тысяч, тысячам. В речи оно ведёт себя как самостоятельное слово, поэтому его форму нужно подбирать по контексту предложения.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трудны косвенные падежи: двумястами, трёхсот, восьмьюстами, трёх тысяч. Здесь важно не только окончание, но и точное звучание основы, которую легко исказить при спешке.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оба и обе: связь с родом существительного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оба употребляется с существительными мужского и среднего рода: оба окна, оба стола, оба задания. Форма выбирается не по привычке, а по роду существительного рядом.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обе относится к существительным женского рода: обе книги, обе тетради, обе страницы. В косвенных падежах различие особенно заметно: обоих и обеих, обоим и обеим, обоими и обеими.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слова «один» в единственном числе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норма русского языка; формы местоименно-числительного «один».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«один» изменяется по родам и падежам, поэтому его формы нужно проверять отдельно. Особенно важно различать формы «одного» и «одной».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 слова «один» меняются и род, и падеж, поэтому при чтении важно точно выбирать форму по контексту.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 датах и календарных записях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календарных записях читают полную форму: «восьмое марта», «двадцать четвёртое мая». Последнее слово не сокращают, чтобы не потерять значение даты.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и 24 мая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записи года изменяется только последнее слово: «две тысячи двадцать четвёртый год». Остальные части сохраняют свою форму и произносятся отчётливо.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год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датах первый элемент обычно передаётся порядковым числительным: «первое сентября». Оно согласуется с названием месяца и помогает точно назвать день.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составное числительное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составного числительного «триста сорок семь»; данные для диаграммы основаны на его разряде.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такого числительного читается отдельно и сохраняет своё значение, поэтому важно не «сливать» слова в одно целое.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числительное строится из трёх смысловых частей; при произношении нужно чётко произнести каждую и не пропустить окончание.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в учебной речи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помогают назвать группу как целое: двое ребят, трое друзей, четверо щенят. Они часто звучат в коротких сообщениях, задачах и описаниях.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употребляются с детьми, с существительными мужского рода и со словами, у которых нет формы единственного числа: двое суток, трое ножниц, пятеро саней.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Заменять их обычными количественными числительными нельзя без изменения смысла и нормы: не «два суток», а именно «двое суток». Форма выбирается по правилу, а не по удобству.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98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форму длинного числительного
</a:t>
            </a:r>
            <a:endParaRPr lang="en-US" sz="2798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школьному правилу склонения и чтения числительных.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и чтение долей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называют часть целого: одна вторая, три четверти, семь восьмых. При чтении важно различать, где находится числитель, а где — знаменатель, чтобы не перепутать смысл доли.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составных дробях появляются слова «целых» и «десятых»: три целых и пять десятых. Такая форма читается по частям, поэтому каждое слово должно звучать отчётливо и без сокращений.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формы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типичных ошибок по теме склонения числительных; учебные формы русского языка.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особенно заметны при чтении вслух, когда нужно быстро подобрать форму по падежу или по роду существительного.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сбои связаны с окончаниями и согласованием формы; правильный вариант всегда определяется правилом, а не звучанием на слух.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 запоминания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собирает самые важные опоры, чтобы быстро проверить форму числительного перед ответом, чтением или письмом.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четыре правила, можно быстро проверить большинство трудных форм и избежать ошибок в речи и на письме.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 о склонении числительных.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76773"/>
            <a:ext cx="279600" cy="22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469" y="1848813"/>
            <a:ext cx="27960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9413" y="1848813"/>
            <a:ext cx="209700" cy="279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06763"/>
            <a:ext cx="279600" cy="279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76900" y="3406763"/>
            <a:ext cx="20970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нужно правильное произношение числительных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ответа нужно быстро и чётко произносить числа, чтобы одноклассники и учитель сразу поняли условие, результат или порядок действий.
</a:t>
            </a:r>
            <a:endParaRPr lang="en-US" sz="10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19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дат на уроках истории особенно важны порядковые формы: ошибка в окончании может изменить точное понимание события и его времени.
</a:t>
            </a:r>
            <a:endParaRPr lang="en-US" sz="10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даты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13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и примерах числительные звучат часто, поэтому важно не путать сотни, тысячи и составные формы, особенно при устном счёте.
</a:t>
            </a:r>
            <a:endParaRPr lang="en-US" sz="10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6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перемены, уроки и спортивные результаты требуют точного чтения чисел; здесь важно быстро назвать время без пропуска нужной части.
</a:t>
            </a:r>
            <a:endParaRPr lang="en-US" sz="1000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расписание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домов, страниц и кабинетов тоже читаются через числительные. Ошибка может привести к путанице, поэтому форму нужно произносить особенно внимательно.
</a:t>
            </a:r>
            <a:endParaRPr lang="en-US" sz="10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 и страницы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числительных: правило внимательности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числительные правильно, нужно учитывать их разряд, падеж, род и строение. Чем сложнее форма, тем важнее чётко произнести каждую часть и проверить окончание по правилу.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2026-05-23T08:30:46Z</dcterms:created>
  <dcterms:modified xsi:type="dcterms:W3CDTF">2026-05-23T08:30:46Z</dcterms:modified>
</cp:coreProperties>
</file>