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дыхание и путь воздуха в лёгкие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жизненно важный процесс обмена газами между организмом и окружающей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жизнь всех существ. Уже в античности учёные описали дыхательную систему. Сегодня она считается основой для получения энергии клетками и выведения углекислого газа.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биологическая суть дыхания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для организма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поступающий с воздухом, необходим каждой клетке для выработки энергии. Он участвует в превращении пищи в полезные вещества, поддерживая функции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дыхание помогает мозгу, мышцам и сердцу работать эффективно. Благодаря этому обмен веществ происходит без сбоев, поддерживая здоровье и силу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дыхательной системы и их функции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— транспорт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— крепкая трубка с хрящевыми кольцами, которая направляет воздух в бронхи. Бронхи, разделяясь, доставляют воздух к каждому участку легких, обеспечивая равномерное снабжение кислородом.
</a:t>
            </a:r>
            <a:endParaRPr lang="en-US" sz="1034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— фильтр и увлажнитель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носу воздух очищается от пыли и бактерий с помощью ворсинок и слизи. Здесь он согревается и увлажняется, что защищает нижние дыхательные пути от повреждений.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альвеолы — место газообмена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находится множество мелких пузырьков — альвеол, где кислород переходит в кровь, а углекислый газ выводится наружу. Это ключевой этап дыхания, обеспечивающий жизнь клеток.
</a:t>
            </a:r>
            <a:endParaRPr lang="en-US" sz="10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прохождение воздуха через дыхательные органы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от носа до лёгких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носу ворсинки и слизь очищают воздух от загрязнений и микробов, обеспечивая безопасность дыхательных путей.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полость: начало пути воздуха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обоняния распознают запахи, а дыхание через нос защищает горло и легкие от резких перепадов температуры.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в слизистой согревают воздух до температуры тела, что предотвращает переохлаждение дыхательных органов.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гортань: роль в дыхании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служит каналом, по которому воздух проходит из носа или рта в гортань, обеспечивая непрерывность дыхательного пути.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гортани находятся голосовые связки и надгортанник — защитный клапан, который закрывает дыхательные пути при глотании, предотвращая попадание пищи в лёгкие.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Трахея: дыхательная «трубка»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трахеи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— гибкая трубка длиной около 10–12 см, укреплённая хрящевыми полуколечками. Это поддерживает её открытой для беспрепятственного прохождения воздуха.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трахеи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на слизистой трахеи двигают слизь с пылью и бактериями вверх к глотке, очищая дыхательные пути и защищая лёгкие от загрязнений.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бронхиолы: как воздух разветвляется по лёгким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бронхи — основные воздушные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трахеи отходят два главных бронха — правый и левый, которые направляют воздух в соответствующие лёгочные доли. Их крупная структура обеспечивает надёжный и быстрый транспорт воздуха.
</a:t>
            </a:r>
            <a:endParaRPr lang="en-US" sz="1313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Бронхиолы — мелкие ветвления для распределения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постепенно разветвляются на бронхиолы — тонкие трубочки без хрящей. Они равномерно распределяют воздух по альвеолам, обеспечивая эффективный газообмен по всей поверхности лёгких.
</a:t>
            </a:r>
            <a:endParaRPr lang="en-US" sz="12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Альвеолы: место газообмена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крошечные пузырьки диаметром около 0,2–0,3 мм, оплетённые капиллярной сетью, где кислород из воздуха попадает в кровь.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пузырьках углекислый газ выводится из крови во время выдоха. В лёгких насчитывается примерно 300 миллионов альвеол, что значительно увеличивает площадь газообмена.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концентрации газов на вдохе и выдохе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концентрациях отражает эффективный газообмен в лёгких: кислород переходит в кровь, углекислый газ выводится из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Видна существенная потеря кислорода и увеличение углекислого газа на выдохе — это доказывает работу альвеол в газообмене.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физиологии дыхания,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 дыхательные мышцы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диафрагмы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основная мышца вдоха, при сокращении она опускается, увеличивая объём грудной полости и позволяя воздуху поступать в лёгкие. Этот процесс автоматический и незаметный.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межрёберных мышц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участвуют в расширении и сужении грудной клетки, помогая регулировать объём воздуха при дыхании. Их работа поддерживает ритмичность и дыхательную глубину.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начинается с сокращения диафрагмы, которая опускается для расширения грудной клетки. Это создаёт отрицательное давление, втягивающее воздух в лёгкие.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поднимают рёбра и расширяют грудную клетку, что увеличивает объём лёгких и способствует наполнению их воздухом.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мышцы расслабляются, грудная клетка сужается, способствуя выталкиванию воздуха с углекислым газом из лёгких наружу.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у подростков варьируется от 16 до 20 циклов в минуту, обеспечивая оптимальное снабжение организма кислородом.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движения: вдох и выдох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в разные возрастные периоды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дыхательной активности уменьшается с возрастом, что связано с изменением обменных процессов и физической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что младенцы дышат чаще из-за более быстрого обмена веществ, а к взрослому возрасту частота дыхания стабилизируется и снижается.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для обмена веществ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окисления глюкозы в клетках, что ведёт к образованию энергии, обеспечивающей движение, рост и восстановление тканей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кислорода клетки не могут вырабатывать энергию, что приводит к нарушению функций и гибели, подчёркивая жизненно важную роль дыхания.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Координация работы дыхательной и циркуляторной систем обеспечивает непрерывное снабжение органов кислородом, необходимым для поддержания жизнедеятельности.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дыхания с другими системами организма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Сердечно-сосудистая система переносит кислород от лёгких к тканям и возвращает углекислый газ к лёгким для удаления из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дыхательной системы: основные угрозы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бронхит и пневмония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вызывает длительное воспаление бронхов, а пневмония поражает лёгочную ткань, вызывая одышку и слабость. Без лечения эти болезни могут привести к осложнениям.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Респираторные инфекции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Респираторные вирусы часто вызывают воспаление дыхательных путей, ухудшая их функции. Это приводит к кашлю, затруднённому дыханию и может резко снизить качество жизни.
</a:t>
            </a:r>
            <a:endParaRPr lang="en-US" sz="1113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и аллергические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 проявляется приступами удушья из-за сужения дыхательных путей, вызванных аллергенами или раздражающими веществами. Контролировать состояние помогает лечение и избегание триггеров.
</a:t>
            </a:r>
            <a:endParaRPr lang="en-US" sz="11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дыхания: профилактика и рекомендации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помещений улучшает качество воздуха, снижая риск респираторных заболеваний и создавая комфортные условия для дыхания.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дыхательные упражнения укрепляют лёгкие, повышают выносливость, а отказ от курения и закаливание способствуют сохранению здоровья дыхательной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дыхании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Ежедневно человек совершает около 20 000 дыхательных циклов, поддерживая постоянный обмен газов, необходимый для жизнедеятельности и нормального функционирования организма.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Площадь поверхности альвеол соответствует площади теннисного корта, что обеспечивает эффективный газообмен; некоторые животные дополнительно дышат через кожу.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и заботы о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поддерживает жизнь, поставляя кислород и выводя углекислый газ. Забота о дыхательной системе важна для здоровья, энергии и общего благополучия на долгие годы.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2026-05-08T02:18:36Z</dcterms:created>
  <dcterms:modified xsi:type="dcterms:W3CDTF">2026-05-08T02:18:36Z</dcterms:modified>
</cp:coreProperties>
</file>