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понятный порядок шагов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точный порядок действий, который помогает решать задачу без путаницы.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вокруг нас каждый день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сборы, чистка зубов и дорога до школы уже похожи на алгоритмы. Сначала одно действие, потом другое. Даже рецепт бутерброда и правила настольной игры складываются из шагов — всё просто и по очереди.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алгоритм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список шагов, которые нужно выполнять один за другим. Он работает как маршрут: подсказывает, что делать сначала и не забыть про следующие пункты.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порядок шагов, результат может измениться. Поэтому важны последовательность и точность: шаг за шагом получается то, что задумали.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алгоритм помогает быстро разобраться. С ним понятно, что делать в начале, что — потом, и чем закончить работу, даже если задача непривычная.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 привычных делах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портфеля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всё можно сделать спокойно: сначала выбираем нужные учебники, затем складываем их в рюкзак. В конце проверяем, чтобы ничего не забыть. Так портфель собирается как маленький сценарий — шаг за шагом.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Умывание: от начала до чистого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умываемся так, как нужно: открываем воду, моем руки и лицо. Потом ополаскиваем, вытираемся полотенцем и убираем вещи на место. В конце легко проверить, всё ли сделано правильно.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игрушек — как мини-план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игрушки разбросаны, помогает порядок: сначала собираем предметы в одну сторону, затем сортируем и складываем по местам. В конце проверяем, осталось ли что-то на полу. Уборка превращается в понятную игру с финишем.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алгоритм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действий: от понимания задачи до завершения работы.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хорошего алгоритма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должен быть понятным, чтобы сразу ясно, что делать. Не нужны туманные фразы — лучше конкретно написать: взять, повернуть, положить, проверить.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должны быть точными: указать, сколько и куда. Например: «возьми 3 кубика», «положи тетрадь на парту», «поверни направо».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идут по порядку. Если поменять местами даже два действия, результат может стать другим. Хороший алгоритм доводит до нужного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алгоритма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— это тот, кто выполняет команды из алгоритма. Исполнителем может быть человек, робот или компьютер, и у каждого свои «возможности».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делает только то, что написано в алгоритме. Если в шагах сказано «поверни», он повернёт; если сказано «остановись», он остановится.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команда написана неясно, исполнитель может ошибиться. Даже если он старается, результат может получиться неправильным — потому что инструкция была расплывчатой.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 порядок действий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алгоритме важен порядок: сначала, потом, после этого и в конце. Если поменять шаги местами, то получится другой результат — как будто поменять местами страницы в книге.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лучше подходят короткие команды. Их легко прочитать и выполнить по очереди: сделал шаг — переходишь к следующему. Так алгоритм становится понятным помощником.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 выбором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зависит от условия: например, дождь есть или нет.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 повторением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шаг повторяется несколько раз, чтобы получить нужное число действий.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 компьютере и играх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алгоритмы помогают персонажам двигаться по правилам: выбрать маршрут, реагировать на препятствия и менять действие. Благодаря точным шагам поведение игрока и персонажей получается одинаковым каждый раз.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также считают очки и проверяют, победил ли игрок. Например, программа сравнивает текущий результат с условиями победы и решает, что показать дальше. Так игра работает быстро и без «угадываний».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тоже используют алгоритмы: они находят страницы с нужными словами и сортируют их по подходящести. Поэтому вы получаете не случайную подборку, а список, где сначала идут наиболее релевантные результаты.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алгоритмов компьютер не смог бы выполнять задания быстро и одинаково. Алгоритм задаёт понятный порядок действий: что сделать сначала, затем, и чем завершить. Это делает работу машин предсказуемой.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алгоритм для робота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Роботу нужны команды очень точные: шаг вперёд, поворот на 90 градусов, остановка. Он не понимает слова «туда» или «примерно здесь», потому что у них нет чётких границ и измерений.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робот правильно выполнил задачу, важны порядок шагов, конкретные числа и отсутствие лишних слов. Команды должны описывать действия так, чтобы их можно было выполнить одинаково даже без объяснений.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перед составлением алгоритма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подготовки: задача → цель → разбиение → проверка → результат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алгоритмах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 шаг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одно действие, и алгоритм «едет» дальше без нужного условия. Тогда результат получается не таким, как ожидали, или работа вообще не заканчивается правильно.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перепутали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шаги местами, выполнение станет другим. Даже маленькая перестановка может изменить результат: что было «сначала» — станет «потом», и итог станет неверным.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слишком непонятная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команда расплывчатая, например без точного указания, исполнитель может сделать неправильное действие. Проверка по шагам помогает заметить, где именно команда не подходит для выполнения.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исправляют алгоритм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начинается с проверки каждого шага: что сделано, как записано и что должно получиться. Так легче увидеть место, где алгоритм сбился и начал вести к неправильному результату.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команды убирают, а пропущенные добавляют. Непонятные фразы заменяют точными действиями: «возьми», «положи», «повтори» — так, чтобы исполнитель мог выполнить команду без догадок.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изменить всего один шаг. Если вы точно знаете, где ошибка, корректировка в одном месте может сделать весь алгоритм правильным и привести к нужному ответу.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исправлений алгоритм снова проверяют от начала до конца. Такой повторный контроль показывает, что новые шаги не сломали остальное и результат действительно стал верным.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вокруг нас каждый день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собирается в школу по шагам: умыться, одеться, проверить, где тетрадь. Когда порядок понятен, не нужно постоянно вспоминать заново, что делать. Настроение становится спокойнее, потому что каждое действие уже «лежит на своей полке».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игрушек по плану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можно договориться: сначала убрать конструктор, потом мяч, затем книги. Так легче довести дело до конца, даже если игрушек много. Ребёнок видит, что задача складывается из маленьких частей, и работа идёт ровнее.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до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можно пройти как алгоритм: выйти из дома, повернуть на нужной улице, перейти дорогу и дойти до школы. Если придерживаться шагов, меньше шансов запутаться. По пути можно мысленно проверять: всё ли выполнено, как в плане?
</a:t>
            </a:r>
            <a:endParaRPr lang="en-US" sz="8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свой алгоритм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алгоритма по шагам: задача → цель → детали → проверка → проба → исправление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бывают с выбором и с повторением, поэтому с их помощью можно учесть разные ситуации и сделать действия удобнее.
</a:t>
            </a:r>
            <a:endParaRPr lang="en-US" sz="201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учат думать по порядку и не теряться: выстраивать шаги, проверять результат и корректировать действия.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«Алгоритм»: виды алгоритмов — с выбором и с повторением (учебный материал начальной школы)
</a:t>
            </a:r>
            <a:endParaRPr lang="en-US" sz="6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как помощник мышления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идёте от шага к шагу, внимание работает точнее. Меньше ошибок из‑за спешки: вы действуете по порядку и сразу видите, где что-то пошло не так.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Разбивка на шаги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задача становится понятнее, когда её раскладывают на маленькие действия. Тогда легче начать и не терять нить: каждый шаг подсказывает, что делать дальше.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проверять результат: что получилось и соответствует ли плану. Так формируются аккуратность и уверенность, а учёба идёт без лишней путаницы.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 алгоритме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точный порядок действий для решения задачи. Он бывает с выбором и повторением, работает у людей, роботов и компьютеров. Хороший алгоритм понятен, короток и приводит к правильному результату.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2026-05-13T14:39:17Z</dcterms:created>
  <dcterms:modified xsi:type="dcterms:W3CDTF">2026-05-13T14:39:17Z</dcterms:modified>
</cp:coreProperties>
</file>