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населения мира: главные закономерности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природа, история и экономика формируют карту населения.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население Земли распределено неравномерно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одинаковой площадью территорий скрываются совершенно разные условия жизни. Одни пространства притягивают миллионы людей, другие почти пустуют из-за климата, рельефа, удалённости и слабого хозяйственного освоения.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населения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рельеф и обеспеченность водой задают исходные возможности для жизни. Равнины с мягким температурным режимом и плодородными почвами обычно заселяются раньше и плотнее.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развиты промышленность, торговля и транспортные связи, население концентрируется быстрее. Дороги, порты и узлы сообщения расширяют рынок труда и усиливают притяжение территорий.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освоения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Давние очаги земледелия и городов сохраняют высокую заселённость веками. Историческая преемственность часто закрепляет уже сложившиеся центры расселения даже при изменении экономики.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морозы, высота над уровнем моря, заболоченность и вечная мерзлота резко снижают плотность населения. В таких условиях постоянное хозяйство требует больших затрат и остаётся менее устойчивым.
</a:t>
            </a:r>
            <a:endParaRPr lang="en-US" sz="93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контраст связан не только с площадью материков, но и с историей освоения, климатом и масштабами городского роста.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по частям света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резко доминирует по численности населения, тогда как Океания и Северная Америка занимают сравнительно небольшую долю.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Prospects; актуальные оценки 2020-х годов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максимальной концентрации населения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и Южная Азия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сочетаются древние очаги земледелия, густая сеть поселений и огромные агломерации. Население удерживается благодаря плодородным равнинам, речным долинам и высокой плотности городов.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отличается длительной историей урбанизации, развитой промышленностью и плотной транспортной сетью. Высокая концентрация жителей поддерживается разнообразием рабочих мест, услуг и комфортными природными условиями.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 США и юго-восток Бразилии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зоны притягивают население крупными городами, портами и деловой активностью. Плотность здесь поддерживают выгодное положение на побережье, транспортная доступность и сильная экономика.
</a:t>
            </a:r>
            <a:endParaRPr lang="en-US" sz="94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727576"/>
            <a:ext cx="4418400" cy="6952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различаются в разы и помогают увидеть, где население сосредоточено особенно сильно, а где пространство остаётся слабо освоенным.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 крупных регионах мира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высокие значения характерны для Южной Азии и Западной Европы, а самые низкие — для Австралии и Океании.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географических данных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редкого заселения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и холодные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Гренландия, Антарктида, север Канады и Сибирь малопригодны для постоянной жизни из-за низких температур, мерзлоты и высокой стоимости строительства и снабжения.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и другие пустынные территории почти не заселены, потому что здесь не хватает воды, а почвы и растительность не обеспечивают устойчивое хозяйство и постоянные поселения.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Высокогорья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Тибет, Анды и другие горные районы ограничивают расселение разреженным воздухом, крутыми склонами и коротким вегетационным периодом, что затрудняет земледелие и транспорт.
</a:t>
            </a:r>
            <a:endParaRPr lang="en-US" sz="861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хозяйственная пригодность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наличии ресурсов такие территории осваиваются медленно: их удалённость, бедные почвы и суровые природные условия увеличивают затраты на дороги, жильё и инфраструктуру.
</a:t>
            </a:r>
            <a:endParaRPr lang="en-US" sz="8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заселённость территории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природных условий, хозяйственного развития и роста населения.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урбанизации связано не только с рождаемостью в городах, но и с миграцией из сельских районов в поисках образования и работы.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мира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горожан более чем удвоилась, и основной рост продолжается в Азии и Африке.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Prospects; оценки за 1950-е и 2020-е годы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агломерации как узлы расселения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Токио: город, который не останавливается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Токийская агломерация объединяет деловые кварталы, транспортные магистрали и жилые районы в единую систему. Здесь особенно заметно, как высокая плотность населения связана с концентрацией рабочих мест и услуг. На карте она выглядит как огромный непрерывный урбанизированный массив.
</a:t>
            </a:r>
            <a:endParaRPr lang="en-US" sz="819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 и Шанхай: рост на стыке традиции и модернизации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агломерации быстро расширяются, поглощая пригороды и усиливая давление на транспорт и инфраструктуру. Их масштаб лучше всего передают снимки плотной застройки, где жилые кварталы, дороги и промышленные зоны почти сливаются в одно пространство.
</a:t>
            </a:r>
            <a:endParaRPr lang="en-US" sz="793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Мехико и Сан-Паулу: центры притяжения континентов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Латиноамериканские мегаполисы демонстрируют, как крупный город становится узлом миграции, экономики и культуры. Для иллюстрации подойдёт панорама плотной городской ткани: она показывает не отдельные здания, а целую территорию непрерывного расселения.
</a:t>
            </a:r>
            <a:endParaRPr lang="en-US" sz="79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очаги расселения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речные долины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устойчивые поселения возникли там, где были вода, плодородные почвы и возможность орошения: в долинах Нила, Тигра и Евфрата, Хуанхэ и Ганга.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городам и государствам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земледелия обеспечило избыток пищи, специализацию труда, рост поселений и появление городов, ремёсел и первых государств.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заселения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и сейчас входят в число самых населённых: историческая преемственность, торговые пути и благоприятные условия продолжают поддерживать высокую плотность населения.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в каких государствах сосредоточена наибольшая часть населения Земли, и помогает увидеть масштаб демографической концентрации в нескольких крупных странах.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населённые страны мира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страны — Индия и Китай — задают мировой масштаб населения, а далее следует резкое снижение численности. Это подчёркивает неравномерность демографической концентрации.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типами территорий огромен: плотность меняется не на десятки, а на сотни и тысячи раз в зависимости от условий жизни и освоенности.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плотности: от сверхгустых районов до почти пустых территорий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связана с городами и удобными равнинами, а экстремальные природные зоны почти не заселены. Средняя плотность мира скрывает эти крайние различия.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Схематизированные данные для учебной диаграммы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изменение карты расселения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в 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агломерации притягивают людей рабочими местами, университетами, транспортом и более широким выбором услуг, поэтому именно они быстрее всего растут.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из периферии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районы, удалённые территории и моногорода нередко теряют жителей, если экономика слабеет, а доступ к образованию, медицине и рынку труда остаётся ограниченным.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перемещения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внутри стран перераспределяют население между регионами: люди переезжают ближе к столицам, промышленным узлам, портам и районам с лучшими условиями жизни.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потоки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миграция меняет не только численность, но и возрастную структуру населения стран, усиливая рост одних центров и демографическое старение других.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558" y="1959900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463" y="1986438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373" y="1986438"/>
            <a:ext cx="3423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99273" y="1986438"/>
            <a:ext cx="3423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транспортно-экономические факторы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зоны удобны для торговли, импорта сырья и экспорта товаров. Здесь быстрее формируются города, склады, логистические центры и рабочие места.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узлы связывают регионы, сокращают издержки перевозок и делают территорию более доступной для населения, предприятий и сферы услуг.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сеть дорог повышает мобильность людей и товаров, расширяет рынок труда и усиливает притяжение для жилья, торговли и бизнеса.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сосредоточены предприятия и рынки сбыта, растёт спрос на труд, жильё и инфраструктуру, а значит, увеличивается и плотность населения.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развитой экономике природные ограничения остаются важными: холод, дефицит воды и сложный рельеф заметно сдерживают постоянное расселение людей.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плотности населения с природными условиями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мягче климат и надёжнее ресурсная база, тем выше плотность населения. Природная комфортность не единственный, но очень сильный фактор расселения.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Схематизированные данные для учебной диаграммы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перенаселённых территорий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земля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 жильё растёт быстрее строительства, поэтому увеличиваются цены на землю и аренду, а плотная застройка вытесняет общественные пространства и зелёные зоны.
</a:t>
            </a:r>
            <a:endParaRPr lang="en-US" sz="997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перегрузка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людей и автомобилей превышают пропускную способность улиц и метро, из-за чего возникают пробки, задержки, шум и потери времени на ежедневные поездки.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Скученность усиливает загрязнение воздуха и воды, повышает объём отходов и создаёт дополнительное давление на коммунальные системы, особенно в больших городах.
</a:t>
            </a:r>
            <a:endParaRPr lang="en-US" sz="987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перенаселённых центрах быстрее обостряются различия в доходах и доступе к качественным услугам, что делает проблему не только пространственной, но и социальной.
</a:t>
            </a:r>
            <a:endParaRPr lang="en-US" sz="9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малонаселённых территорий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рынок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удалённых районах меньше предприятий, поэтому молодёжи трудно найти работу по специальности. Это ускоряет отток населения и снижает экономическую устойчивость территории.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дорог, линий электропередачи, жилья и связи обходится особенно дорого из-за больших расстояний, сурового климата и низкой плотности населения.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есть, людей мало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малонаселённые территории богаты полезными ископаемыми, лесом и водой, но их освоение требует больших инвестиций, технологий и постоянной поддержки.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доступ к услугам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сеть поселений затрудняет доступ к школам, больницам, магазинам и административным центрам, а поездки за базовыми услугами занимают много времени.
</a:t>
            </a:r>
            <a:endParaRPr lang="en-US" sz="11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размещения населения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вероятную последовательность изменений, связанных с урбанизацией, миграцией и ростом роли инфраструктуры.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населения мира: главный вывод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расселения формируется не одним фактором, а их сочетанием: природы, исторического освоения, хозяйства и миграций. В XXI веке главную роль всё заметнее играют города, транспорт и качество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2026-06-03T07:20:36Z</dcterms:created>
  <dcterms:modified xsi:type="dcterms:W3CDTF">2026-06-03T07:20:36Z</dcterms:modified>
</cp:coreProperties>
</file>