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продуктивность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способности природных систем создавать органику и обеспечивать устойчивость.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включает организмы и среду, взаимодействующие через обмен веществ и энергии. Продуктивность отражает создание органического вещества с помощью фотосинтеза и хемосинтеза. Термин «экосистема» введён А.Тенсли в 1935 году, позднее разработаны пищевые цепи и проведены первые замеры биомассы.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 её продуктивность: основные понятия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служит ключевым показателем эффективности и сравнения различных биомов по уровню биопроизводства.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выражает скорость накопления органического вещества растениями и другими автотрофами за определённый период на единицу площади.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первичную продуктивность, связанную с фотосинтезом и хемосинтезом, и вторичную — образование органики гетеротрофами: животными, грибами и бактериями.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продуктивность экосистемы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продуктивность – это процесс создания органики автотрофами из неорганических веществ через фотосинтез или хемосинтез.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 вторичная продуктивность: 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продуктивность состоит в накоплении органических веществ через потребление автотрофной биомассы консументами и детритофагами.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трофическом уровне часть энергии расходуется на жизнедеятельность или теряется в виде тепла, снижающей количество доступной энергии следующему уровню.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энергетических потерь первичная продуктивность всегда превышает вторичную, что отражает закономерности передачи энергии в экосистеме.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1200 – 2200 г/м²·год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первичная продуктивность умеренных и тропических лесов в г/м²·год.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продуктивность учитывает энергозатраты растений на дыхание и отражает реально накопленную биомассу.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исследования, 2022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солнечного света и оптимальная температура важны для обеспечения фотосинтеза, максимальная продуктивность достигается при +25–30 °C.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продуктивность экосистем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воды и минеральных веществ, особенно азота и фосфора, критично влияет на уровень продуктивности, причём засуха резко её снижает.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незначительная часть энергии (5–20%) переходит с одного трофического уровня на следующий из-за потерь на дыхание и тепло.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убывает с каждым уровнем, что ограничивает количество и сложность консументов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данные,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и передача энергии в трофических цепях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 способствует биоразнообразию и устойчивости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благодаря богатой продукции органики формируются комплексные пищевые сети, которые обеспечивают устойчивость экосистемы к внешним стрессам и изменчивости климатических условий.
</a:t>
            </a:r>
            <a:endParaRPr lang="en-US" sz="872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продуктивность ограничивает сложность пищевых цепей
</a:t>
            </a:r>
            <a:pPr algn="ctr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арктической тундре, с ограниченным производством органики, пищевые сети проще и менее устойчивы, что делает экосистему более уязвимой перед внешними воздействиями и изменениями.
</a:t>
            </a:r>
            <a:endParaRPr lang="en-US" sz="927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продуктивности для структуры и устойчивости экосистем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органики резко возрастает от пустынь к влажным экваториальным лесам благодаря благоприятным климатическим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 продуктивности отражает влияние климата и ресурсов на биомассу и структуру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Фитосоциологические исследования, 2022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экосистем: от пустыни до тропиков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Высокопродуктивные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леса, коралловые рифы и болота демонстрируют высокие показатели продукции органики благодаря изобилию ресурсов и многообразию видов.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различных экосистем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Низкопродуктивные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тундры характеризуются низкой продуктивностью из-за ограниченного доступа к воде и экстремальных климатических условий, что сдерживает биологическую активность.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учащение засух приводят к сокращению первичной продуктивности лесных и водных экосистем, сжимая периоды вегетации и снижая объём накапливаемой биомассы.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продуктивность экосистем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Амазонских лесах засухи снизили чистую продуктивность на 10–20%, что существенно влияет на циклы углерода и изменяет структуру экосистем по всему региону.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расширение сельскохозяйственных угодий приводят к изменению продуктивности, зачастую повышая её в монокультурах, но сопровождаясь истощением почвы и снижением устойчивости.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продуктивность экосистем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эрозия увеличивают деградацию экосистем, вызывая снижение продуктивности через ухудшение качества почвы и дефицит питательных веществ, как видно на примере освоенных степных районов.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8189"/>
            <a:ext cx="4328400" cy="13653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характеристики продуктивности и устойчивости агроэкосистем и естественных степей, подчёркивая различия в ресурсной зависимости и биологическом разнообразии.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обладают высокой продуктивностью, но страдают от низкой устойчивости из-за зависимостей от внешних ресурсов, в отличие от саморегулируемых естественных степей.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«Продуктивность сельскохозяйственных и естественных экосистем», Биология, 2020.
</a:t>
            </a:r>
            <a:endParaRPr lang="en-US" sz="1263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агроэкосистем и естественных экосистем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продуктивности в пресноводных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Эвтрофные озёра достигают продуктивности до 2000 г/м²·год, мезотрофные — 300–800 г/м²·год, а олиготрофные — 100–200 г/м²·год. Примером служит Ладожское озеро с показателем около 280 г/м²·год.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пресноводных экосистем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продуктивность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продуктивность влияют прозрачность воды, содержание питательных веществ и степень загрязнения. Интенсивное зарыбление в прудах может повышать продуктивность до 1000 г/м²·год.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апвеллинга — очаги высокой продуктивности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Апвеллинг характеризуется подъёмом холодных питательных вод, что обеспечивает до 1200 г/м²·год. Здесь активно развивается фитопланктон, служащий основой пищевых цепей морей.
</a:t>
            </a:r>
            <a:endParaRPr lang="en-US" sz="1168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шельфовых и открытоокеанских районов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шельфы демонстрируют продуктивность 500–1000 г/м²·год, в то время как открытый океан ограничен 50–125 г/м²·год из-за дефицита питательных веществ и солнечного света.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продуктивности морских экосистем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продуктивности при сукцессии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после нарушения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или вырубки наблюдается быстрый рост травянистой растительности, что увеличивает продуктивность за счёт интенсивного фотосинтеза и накопления биомассы.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фазы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кустарников и молодых деревьев продуктивность продолжает расти, формируя более сложные трофические структуры и повышая устойчивость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 — зрелая экосистема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Достигнув зрелого леса, экосистема стабилизирует продуктивность на высоком уровне, что обеспечивает устойчивое функционирование и максимальное биоразнообразие.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продуктивности приводит к сокращению видов и популяций, снижая биоразнообразие и способность экосистем к саморегуляции и адаптации.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снижения продуктивности экосистем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структура почвы и уменьшается её плодородие, что влечёт за собой усиление эрозионных процессов и потерю ключевых ресурсов.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водоудерживающая способность экосистем, что увеличивает их уязвимость перед экстремальными климатическими событиями и ухудшает возможности восстановления.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зондирование с использованием NDVI позволяет оперативно оценивать продуктивность на больших территориях, фиксируя сезонные и годовые изменения растительности.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измерения продуктивности экосистем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методы включают измерение биомассы и урожайности с использованием экспериментальных участков, а также анализ содержания хлорофилла для оценки живых растительных покрытий.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лесовосстановления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молодых деревьев и уход за лесными насаждениями способствуют восстановлению фотосинтеза и улучшению условий для биоразнообразия, поддерживая экологический баланс.
</a:t>
            </a:r>
            <a:endParaRPr lang="en-US" sz="1027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эрозией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включают посев трав и создание рельефных барьеров, что предотвращает размывание и сохраняет плодородие, обеспечивая длительную продуктивность землепользования.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мелиорация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органических и минеральных удобрений, а также создание искусственных водоёмов повышают плодородие и влажность почвы, создавая оптимальные условия для роста растений.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по повышению продуктивности экосистем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продуктивности для устойчивого развития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экосистем критично важна для поддержания разнообразия жизни и ресурсной базы. Её сохранение и рациональное управление необходимы для обеспечения будущих поколений стабильной окружающей средой.
</a:t>
            </a:r>
            <a:endParaRPr lang="en-US" sz="34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2026-05-10T08:47:12Z</dcterms:created>
  <dcterms:modified xsi:type="dcterms:W3CDTF">2026-05-10T08:47:12Z</dcterms:modified>
</cp:coreProperties>
</file>