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Египетская: город торговли, знаний и моря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соединились море, наука и торговые пути.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Александрия стала одним из самых известных городов древности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удачно стояла у дельты Нила и Средиземного моря. Здесь легко было принимать корабли, перевозить зерно и вести оживлённую торговлю. При Птолемеях город стал столицей Египта и домом для людей разных народов и культур.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Александрии и выбор места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Александра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Македонский заложил город в 331 году до н. э., выбирая место, которое могло стать удобным портом и опорным пунктом для всего Египта.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 греческому 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Александрии отличалась прямыми улицами и чёткими кварталами. Такой порядок был привычен в греческих городах и сразу выделял новый город среди многих поселений Египта.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география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строительства подошли район у острова Фарос и озера Мареотис: здесь можно было устроить гавани, принимать суда и быстро доставлять товары из внутренних областей страны.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 устроен древний город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дороги были достаточно широкими, чтобы по ним двигались повозки, пешеходы и торговцы. Городские кварталы располагались упорядоченно, а не хаотично, как во многих древних поселениях.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гавани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имела удобные причалы для кораблей и места для разгрузки товаров. Именно гавани сделали город важным пунктом для морской торговли во всём Восточном Средиземноморье.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и здания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находились дворцы правителей, храмы и здания управления. Они подчёркивали, что Александрия была не только портом, но и столицей с большой политической ролью.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рынках продавали привезённые товары, а рядом располагались склады и мастерские. Такая близость портов, рынков и правительственных зданий делала город особенно удобным и оживлённым.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Птолемеи сделали Александрию столицей Египта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Птолемеи возводили дворцы, храмы, гавани и склады, чтобы укрепить власть и торговлю. Благодаря их заботе город быстро рос и становился всё богаче.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учёных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приглашали в Александрию образованных людей, писцов и исследователей. Это помогло городу стать местом, где ценили не только богатство, но и знания.
</a:t>
            </a:r>
            <a:endParaRPr lang="en-US" sz="1118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династия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Александра Македонского Египтом стала править династия Птолемеев. Они выбрали Александрию своей столицей и превратили её в главный город страны.
</a:t>
            </a:r>
            <a:endParaRPr lang="en-US" sz="1139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Птолемеев привлекала людей с разными традициями и языками. Поэтому Александрия стала не просто административным центром, а важным очагом культуры всего Восточного Средиземноморья.
</a:t>
            </a:r>
            <a:endParaRPr lang="en-US" sz="103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значения Александрии в древнем мире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 новый город постепенно превратился в крупный центр региона благодаря морю, власти Птолемеев и развитию науки.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устойчивым: сначала Александрия стала столицей и портом, затем — одним из главных городов Средиземноморья.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историческому описанию развития Александрии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 на острове Фарос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был нужен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 помогал кораблям находить вход в гавань ночью и в туман. Для морского города это было особенно важно, потому что через порт проходило много судов.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Александрии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маяк стал знаком богатства, силы и мастерства жителей города. Он напоминал путешественникам, что они приближаются к одному из самых известных портов древности.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Знаменитое сооружение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 построили в III веке до н. э. на острове Фарос. Античные авторы считали его одним из семи чудес света и восхищались его высотой и устройством.
</a:t>
            </a:r>
            <a:endParaRPr lang="en-US" sz="11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Александрийская библиотека — хранилище знаний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Свитки со всех концов мира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библиотеку Александрии свозили свитки с текстами из разных стран и городов. Здесь можно было найти сочинения по математике, географии, медицине и истории. Для древнего мира это было по-настоящему огромным собранием знаний.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за работой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библиотекой находился Мусейон — место, где жили и работали учёные. Они читали тексты, сравнивали разные версии и записывали новые наблюдения. Именно здесь знания не просто хранились, а постоянно проверялись и развивались.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учились друг у друга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Александрии встречались люди с разными языками и обычаями, поэтому книги особенно ценились. Учёные могли использовать сведения из Египта, Греции и других стран. Из-за этого библиотека стала символом поиска знаний для всего древнего мира.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76589"/>
            <a:ext cx="4794300" cy="1960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занятия жителей Александрии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Александрии жили люди разных народов, и каждый занимался своим делом. Таблица показывает, как город объединял управление, торговлю, ремёсла и учёбу.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многонациональным: разные группы выполняли разные функции, но вместе создавали жизнь крупного портового центра.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описание населения Александрии в эпоху Птолемеев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товары проходили через Александрию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19100" y="1439463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Египетское зерно было одним из самых важных товаров. Его хранили в складах и отправляли морем в другие страны, где оно было необходимо для жизни городов.
</a:t>
            </a:r>
            <a:endParaRPr lang="en-US" sz="1127" dirty="0"/>
          </a:p>
        </p:txBody>
      </p:sp>
      <p:sp>
        <p:nvSpPr>
          <p:cNvPr id="11" name="Text 3"/>
          <p:cNvSpPr txBox="1"/>
          <p:nvPr/>
        </p:nvSpPr>
        <p:spPr>
          <a:xfrm>
            <a:off x="619100" y="2093922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и изделия из него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Александрию проходил папирус — материал для письма. Из него делали свитки, которые использовали писцы, учёные и торговцы в разных частях древнего мира.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619100" y="2748383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и ткани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продавали стеклянные изделия и ткани, которые ценились за качество и красоту. Такие товары охотно покупали богатые люди и торговцы из дальних мест.
</a:t>
            </a:r>
            <a:endParaRPr lang="en-US" sz="1124" dirty="0"/>
          </a:p>
        </p:txBody>
      </p:sp>
      <p:sp>
        <p:nvSpPr>
          <p:cNvPr id="13" name="Text 5"/>
          <p:cNvSpPr txBox="1"/>
          <p:nvPr/>
        </p:nvSpPr>
        <p:spPr>
          <a:xfrm>
            <a:off x="619100" y="3402831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Пряности и редкости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порт проходили пряности и предметы роскоши, привезённые из восточных стран. Они делали торговлю особенно выгодной и усиливали богатство города.
</a:t>
            </a:r>
            <a:endParaRPr lang="en-US" sz="1141" dirty="0"/>
          </a:p>
        </p:txBody>
      </p:sp>
      <p:sp>
        <p:nvSpPr>
          <p:cNvPr id="14" name="Text 6"/>
          <p:cNvSpPr txBox="1"/>
          <p:nvPr/>
        </p:nvSpPr>
        <p:spPr>
          <a:xfrm>
            <a:off x="619100" y="4057279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соединяла море и путь по Нилу, поэтому товары легко попадали сюда из разных районов Египта. Здесь их продавали, сортировали и готовили к дальнейшей отправке.
</a:t>
            </a:r>
            <a:endParaRPr lang="en-US" sz="10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товаров через Александрию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движения товаров между Нилом, городскими складами, рынками и морскими судами Средиземного моря.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6068"/>
            <a:ext cx="209400" cy="167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Александрии и их открытия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создал знаменитый труд по геометрии, где объяснил основные правила через строгие доказательства. Его работа стала образцом для изучения математики на многие столетия.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исследовал механику, движение и действие рычага. Его идеи помогли лучше понять, как работают простые машины и почему предметы ведут себя по-разному.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сравнил тени в разных местах и довольно точно определил размеры Земли. Этот опыт показал, что в Александрии наука опиралась на наблюдения и расчет.
</a:t>
            </a:r>
            <a:endParaRPr lang="en-US" sz="10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городе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276200" y="199160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существовали храмы разных традиций, а праздники сопровождались обрядами, процессиями и жертвоприношениями. Религиозная жизнь была заметной частью повседневного ритма.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07278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ремесло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рынках продавали хлеб, рыбу, ткани, посуду и другие товары, а ремесленники работали в мастерских рядом с портом. Торговля делала улицы шумными и оживленными.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38359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улиц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Александрии часто звучали греческий и египетский языки, а в деловой среде использовали и другие. Такое языковое разнообразие отражало смешанный состав населения.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9443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и зрелища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посещали театр, спортивные площадки и общественные собрания. Эти места давали не только отдых, но и возможность увидеть новости, выступления и городскую жизнь.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00522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Гавани связывали Александрию с морскими маршрутами, поэтому здесь постоянно видели купцов, грузчиков и моряков. Город жил в темпе прибывающих и уходящих кораблей.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Александрия быстро стала знаменитой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выигрывал сразу в двух ролях: как морские ворота Египта и как политический центр. Это усиливало его богатство и влияние.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власть дали Александрийе решающее преимущество, а наука и разнообразное население закрепили ее славу надолго.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в составе Римской империи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год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подчинения Египта Риму Александрия сохранила свое значение крупного порта. Новый политический порядок не разрушил городскую торговлю и научную жизнь.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стал важнейшим пунктом отправки зерна в Рим. Через его гавани проходили огромные объемы грузов, а Александрия оставалась богатым и многолюдным центром.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под властью Рима Александрия продолжала быть известной как место знаний, торговли и международных связей. Ее роль в восточной части империи оставалась очень заметной.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античность и распространение христианства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25775" y="1437813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поздней античности Александрия стала одним из главных центров христианской мысли. Здесь формировались школы, где изучали веру, тексты и способы их толкования.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5775" y="2259428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книги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школы помогали передавать знания новым поколениям. Учителя и ученики работали с текстами, спорили о смысле священных книг и развивали традицию обучения.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5775" y="30810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религий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Александрии жили последователи разных религий, поэтому город был местом обсуждений, споров и обмена идеями. Такое соседство делало его особенно живым и сложным.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5775" y="39026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Позднеантичная Александрия показывает, как один город мог объединять науку, веру и разные культурные традиции. Именно поэтому ее история так богата и разнообразна.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памятники Александрии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памятники Александрии разных эпох и их основное назначение.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показывают непрерывную историю города: от эллинистической эпохи до средневековья Александрия оставалась важным культурным и оборонительным центром.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сегодня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порт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Александрия остается одним из главных египетских портов на Средиземном море. Через нее по-прежнему проходят товары, а набережная и гавань формируют облик города.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древности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сохранились археологические места, музеи и подводные находки в районе старой гавани. Они помогают увидеть, как выглядела древняя Александрия и чем она жила.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времен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Кайт-Бей, музеи и морской берег напоминают о длинной истории города. Современная Александрия соединяет повседневную жизнь большого мегаполиса и наследие древнего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Александрию узнаваемой сегодня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города связаны не только с древностью, но и с идеей встречи культур. Поэтому Александрия запоминается как место знаний, моря и долгой исторической памяти.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библиотека и маяк: именно они превратили Александрию в мировой символ науки, навигации и древнего величия.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Александрия: город, который соединил море, власть и знания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Александрии показывает, как удачное место у моря, поддержка правителей и интерес к науке могут превратить город в один из самых известных в мире.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2026-06-01T01:59:28Z</dcterms:created>
  <dcterms:modified xsi:type="dcterms:W3CDTF">2026-06-01T01:59:28Z</dcterms:modified>
</cp:coreProperties>
</file>