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мир трав, ветра и солнечного простора.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простирается степь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встречается во многих странах и напоминает бескрайнее ровное поле. Здесь мало лесов, потому что влаги не хватает. Зато степь умеет менять наряд: весной она зелёная, летом золотая, а осенью становится суше и темнее.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степь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50" y="170962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всё видно очень далеко: впереди — земля, над головой — огромное небо. Ничто не мешает взгляду, поэтому пространство кажется особенно свободным и светлым.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50" y="2477712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Деревьев здесь немного, зато травы растут густо и ровно. Они покрывают землю мягким зелёным или золотистым ковром, который колышется даже от лёгкого ветра.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50" y="324579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неожиданно расцветает. Среди трав появляются жёлтые, красные и фиолетовые цветы, и обычная равнина становится похожей на пёструю праздничную картину.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50" y="401385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горизонт тянется очень далеко, словно линия нарисована прямо на земле. Из-за этого степной пейзаж кажется спокойным, большим и чуть-чуть волшебным.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степи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жарко и сухо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степь быстро нагревается, потому что солнце светит почти без преград. Дожди бывают редко, и земля успевает высыхать. Поэтому травы и кусты здесь умеют беречь каждую каплю влаги.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ветрено и холодно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степи дуют сильные ветры, а мороз чувствуется особенно остро на открытом пространстве. Снега может быть немного, и тогда равнина выглядит строгой, почти тихой, как будто она задумалась.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хозяин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ветер часто поднимает пыль и сухую траву. Он свободно гуляет по открытому месту, потому что деревьев и холмов мало. Зато небо над степью кажется ещё выше и шире.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степи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степях лежит чернозём — тёмная почва, которая на вид кажется почти чёрной. Именно в ней растения находят много полезных веществ для роста.
</a:t>
            </a:r>
            <a:endParaRPr lang="en-US" sz="1088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из трав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степной земли появляется не случайно. Каждый год отмирающие травы остаются в почве и постепенно превращаются в питательные вещества, как природный запас для будущих растений.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хорошо удерживает влагу и даёт корням всё нужное для развития. Поэтому в степи растения растут густо, а травы поднимаются быстро и дружно.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плодородной почвы степные земли часто используют для полей. На них выращивают пшеницу и другие культуры, из которых потом делают хлеб и важные продукты.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тонкие стебли красиво колышутся на ветру, словно серебристые нити. Ковыль хорошо приспособлен к сухой земле и помогает степи выглядеть лёгкой и воздушной.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Типчак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невысокая трава с узкими листьями. Она не любит терять воду, поэтому остаётся зелёной даже тогда, когда солнце сильно сушит степную землю.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легко узнать по сильному запаху и сероватым листьям. Такое строение помогает ей выживать в жару, когда другие растения уже просят воды.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степи распускаются дикие тюльпаны. Они появляются быстро, пока почва ещё влажная, и делают степной пейзаж особенно ярким и нарядным.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травы покрывают степь густым зелёным слоем после дождей. Они растут дружно, словно спешат успеть показать свою красоту до летней засухи.
</a:t>
            </a:r>
            <a:endParaRPr lang="en-US" sz="7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выживают в сухой степи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75" y="1901113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Уловить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быстро используют каждый дождь. Пока почва влажная, они сразу начинают расти, будто знают: хорошая погода может длиться недолго.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75" y="2568921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степных трав листья узкие и тонкие. Так они меньше теряют воду и легче переносят жаркое солнце и сухой ветер.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75" y="323673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прячут главную силу под землёй. Их корни уходят глубоко вниз и находят влагу там, где сверху уже давно сухо.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75" y="390454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цветение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растения, которые торопятся зацвести весной. Они успевают подарить степи яркие краски, пока земля ещё не стала слишком горячей и сухой.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бегуны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тушканчики, зайцы и сайгаки отлично бегают по открытой равнине. Если спрятаться негде, скорость становится настоящим спасательным кругом.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животные живут под землёй или рядом с норами. Там им проще пережить жару, холод и встретить опасность не нос к носу.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травами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над степью часто можно увидеть жаворонков, стрепетов и хищных птиц. Они умеют замечать добычу издалека и ловко пользоваться ветром.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степных животных есть свои маленькие секреты: кто-то прячется днём, кто-то ищет пищу утром или вечером, а кто-то держится стаей, чтобы не потеряться.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— подземные дома степных животных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норы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роет ход в рыхлой земле, чтобы сделать безопасное убежище. Вход часто маскируется травой, и дом получается почти незаметным.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или при опасности зверёк прячется под землёй. Там прохладнее летом, теплее зимой и спокойнее, чем на открытой равнине.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 и сурки могут хранить в норах еду и отдыхать после долгих прогулок. Нора помогает им экономить силы и быть начеку.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53233"/>
            <a:ext cx="274800" cy="219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 степи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начало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семена кормят многих жителей степи. Без них не было бы пищи для сусликов, зайцев и множества насекомых, а значит, вся цепочка стала бы слабее.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зайцы и другие травоядные едят растения и сами служат пищей более крупным хищникам. В степи каждый обед для кого-то — чей-то завтрак.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Лисицы, волки и хищные птицы помогают удерживать равновесие в природе. Они питаются мелкими животными и не дают одному виду слишком сильно размножаться.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исчезают растения, то уменьшается и число животных. Поэтому степь похожа на большой живой круг, где у каждого есть своё важное место.
</a:t>
            </a:r>
            <a:endParaRPr lang="en-US" sz="9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степь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поле для хлеба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степным полем медленно идёт комбайн, а в воздухе пахнет сухой травой и зерном. Здесь выращивают пшеницу, подсолнечник и другие полезные культуры. Ровная земля помогает работать быстро и аккуратно, словно сама подсказывает дорогу.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Пастбище под открытым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широкой степной дороге поднимается облачко пыли, когда по ней идут коровы, овцы и лошади. Степные пастбища дают животным траву и простор для движения. Люди следят за стадами и бережно используют эти большие открытые земли.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степь называют житницей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степях лежит чернозём — тёмная почва, богатая питательными веществами. В ней растения хорошо укореняются и дают щедрый урожай, поэтому степные земли особенно ценят земледельцы.
</a:t>
            </a:r>
            <a:endParaRPr lang="en-US" sz="1021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большие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пространства легко распахивать, засевать и обрабатывать техникой. На таких участках можно делать большие поля, где удобно выращивать зерно, подсолнечник и другие культуры для людей и животных.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хлеба и кормов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даёт не только зерно для хлеба, но и кормовые растения для скота. Благодаря этому она помогает кормить людей и домашних животных в разных районах.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почву слишком активно, она беднеет и начинает разрушаться. Тогда урожай становится меньше, а степь теряет свою силу. Поэтому землю надо обрабатывать аккуратно и разумно.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степи угрожают люди и природа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50" y="170962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слишком много степи превращают в поля, уменьшается площадь для диких растений и животных. Почва становится менее защищённой, и природа теряет привычный дом.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50" y="2477712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сухая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легко вспыхивает, а огонь быстро бежит по открытой местности. После пожара гибнут растения, насекомые и гнёзда птиц, а степь долго восстанавливается.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50" y="324579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Перевыпас скота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животных на пастбище слишком много, трава не успевает вырасти снова. Земля оголяется, становится слабее и хуже держит влагу, а животным труднее находить корм.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50" y="4013855"/>
            <a:ext cx="44001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эрозия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засухи почва пересыхает, а сильный ветер уносит её верхний слой. Это эрозия. Из-за неё земля беднеет, и растениям становится сложнее расти.
</a:t>
            </a:r>
            <a:endParaRPr lang="en-US" sz="10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степь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для ковыльных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охраняемых степях ковыльные поля остаются нетронутыми, будто зелёное море под ветром. Здесь растения могут спокойно расти, а редкие цветы — цвести без спешки. Люди приезжают только наблюдать и учиться бережному отношению к природе.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для птиц и сайгаков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заказниках и заповедниках птицы выводят птенцов, а сайгаки находят безопасные места для отдыха и кормления. В таких уголках степи нельзя шуметь или тревожить животных. Даже маленькая осторожность помогает сохранить большое живое пространство.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Знак, который просит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охраняемую степь часто стоит знак заповедника. Он напоминает: нельзя рвать редкие растения, ломать ветки или оставлять мусор. Когда люди соблюдают правила, степь остаётся красивой, тихой и полной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разные времена года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весенних дождей степь быстро зеленеет. Травы тянутся вверх, появляются яркие цветы, и всё вокруг выглядит свежим и праздничным.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сильно греет землю. Травы становятся золотистыми и сухими, а ветер легко колышет высокие стебли.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созревают семена, и растения постепенно высыхают. Степь становится тише, темнее и будто готовится к долгому отдыху.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степь покрывается снегом. Открытое пространство кажется ещё шире, а ветер свободно гуляет по ровной белой равнине.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01249" y="2346874"/>
            <a:ext cx="212850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степи в прошлом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народы переходили с места на место вместе со стадами. Так они находили свежую траву и не давали пастбищам быстро истощаться.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Домом для степных жителей была юрта. Её можно было быстро собрать и перевезти, поэтому она отлично подходила для жизни в дороге.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хорошо запоминали родники, колодцы и места, где после дождя дольше держалась влага. Без этого в степи было бы очень трудно жить и кормить скот.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жить с 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жизнь требовала терпения и смелости. Люди учились защищаться от холода, жары и сильного ветра, а ещё уважать силы природы.
</a:t>
            </a:r>
            <a:endParaRPr lang="en-US" sz="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песнях, сказках и картинах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Простор, который слышно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степь часто звучит как место свободы, где далеко виден горизонт и легко дышится. В таких историях ветер будто подпевает людям, а дорога зовёт вперёд. Поэтому степной пейзаж запоминается надолго.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 путником и лошадью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рисовать бескрайнее небо, высокие травы и одинокую фигуру вдали. Иногда рядом идёт лошадь, и тогда степь кажется особенно живой. В этих образах видно и тишину, и силу природы.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степи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Травы-долгожители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степные травы живут много лет и каждый сезон снова пробуждаются. Их корни крепко держат почву, словно невидимые якоря, помогающие степи не рассыпаться.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Сайгаки — быстрые бегуны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Сайгаки умеют очень быстро бегать и держатся стадами. На открытом пространстве это помогает им замечать опасность заранее и удирать от хищников, не оглядываясь слишком долго.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далеко-далеко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почти нет высоких деревьев, поэтому горизонт хорошо виден со всех сторон. Из-за этого пространство кажется огромным, а небо — особенно большим и ярким.
</a:t>
            </a:r>
            <a:endParaRPr lang="en-US" sz="13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может помочь сохранить степь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75" y="1901113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поджигать траву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Сухую траву нельзя поджигать даже из любопытства. Один маленький огонь может быстро превратиться в большой пожар и повредить растения, животных и почву.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768275" y="2568921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 и стекло долго не исчезают в степи. Если убирать за собой мусор, мы помогаем сохранять чистоту и не вредим птицам и зверям.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75" y="323673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цветы и травы лучше просто рассматривать, а не срывать. Тогда они смогут цвести снова и радовать и людей, и насекомых.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75" y="390454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бережное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выпас скота, лесополосы и осторожная обработка земли помогают почве не разрушаться. Так степь остаётся живой, зелёной и полезной для всех.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полна жизни: здесь растут травы, бегают животные и трудятся люди. Если беречь её почву, растения и животных, этот огромный мир простора останется красивым и щедрым.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не пустыня, а живой дом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2026-05-26T10:23:50Z</dcterms:created>
  <dcterms:modified xsi:type="dcterms:W3CDTF">2026-05-26T10:23:50Z</dcterms:modified>
</cp:coreProperties>
</file>