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правильно назвать группу: двое, трое, четверо и другие формы.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в русском языке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знать собирательные числительные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часто встречаются в речи, книгах и заданиях. Они помогают говорить по-русски точнее, выбирать уместный вариант и не путать литературную норму с разговорной.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собирательные числительные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как 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называют несколько предметов не по отдельности, а как одну общую группу. Поэтому они особенно удобны, когда важно подчеркнуть единство, а не просто подсчитать количество.
</a:t>
            </a:r>
            <a:endParaRPr lang="en-US" sz="1254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числительные, они отвечают на вопрос сколько? Но их смысл особый: форма показывает, что предметы объединены в пару или небольшое количество, а не перечисляются по одному.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естественно звучат сочетания двое друзей, трое котят, четверо саней. Во всех этих примерах числительное соединяется с существительным и образует устойчивое словосочетание.
</a:t>
            </a:r>
            <a:endParaRPr lang="en-US" sz="1283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числительные употребляются, когда речь идёт о небольшом числе людей, животных или предметов. Именно поэтому они так заметны в живой речи и художественных текстах.
</a:t>
            </a:r>
            <a:endParaRPr lang="en-US" sz="12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основные формы и их типичные примеры употребления.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чаще всего используются формы двое, трое и четверо; более редкие формы встречаются значительно реже.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собирательных числительных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«Собирательные числительные»,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словами они сочетаются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обычно употребляются с существительными мужского рода, особенно если речь идёт о людях. Нормально звучат сочетания двое мальчиков, трое братьев, четверо учеников.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6369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людях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естественны со словами дети, ребята, люди. В таких сочетаниях форма подчёркивает не просто число, а группу: трое детей, четверо ребят, пятеро людей.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8205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важная группа — названия детёнышей животных. В речи встречаются пятеро котят, семеро щенят, трое козлят. Здесь собирательная форма звучит особенно привычно и выразительно.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81753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 особые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нередко появляются и рядом с парными предметами или словами, которые употребляются только во множественном числе. Именно поэтому их нужно подбирать по смыслу, а не наугад.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сочетания в речи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двое встречается очень часто, потому что она удобно обозначает небольшую группу людей или предметов. Например: двое друзей, двое ребят, двое ворот.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трое особенно естественно рядом с названиями детей, животных и некоторых предметов. Оно помогает сделать фразу короче и живее: трое котят, трое суток.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четверо тоже употребляется довольно часто, хотя уже реже, чем двое и трое. Она уместна в сочетаниях вроде четверо друзей, четверо санок, четверо ворот.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легче запоминаются, если представить их визуально: несколько детей, щенков или парных предметов. Тогда связь между числительным и количеством становится сразу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такие формы особенно заметны в учебных примерах и 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типичным примерам из темы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собирательные числительные встречаются чаще всего
</a:t>
            </a:r>
            <a:endParaRPr lang="en-US" sz="191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собирательные числительные связаны с людьми и детьми; реже — с животными; самые редкие случаи относятся к словам только во множественном числе.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45345"/>
            <a:ext cx="425700" cy="340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собирательные числительные особенно уместны
</a:t>
            </a:r>
            <a:endParaRPr lang="en-US" sz="2455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особенно естественны со словами дети, ребята, люди. Они передают не просто количество, а ощущение небольшой группы, которая воспринимается как единое целое.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названиями детёнышей животных такие числительные звучат очень привычно: трое котят, пятеро щенят, семеро козлят. В этих сочетаниях форма помогает сделать высказывание точным и живым.
</a:t>
            </a:r>
            <a:endParaRPr lang="en-US" sz="1239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часто употребляются с местоимениями: нас было трое, у них осталось двое. Так фраза становится короче и звучит естественно для русского языка.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такие формы помогают быстро и выразительно назвать небольшую группу. Именно поэтому они часто встречаются в диалогах, рассказах и художественных описаниях.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смыслу существительного и нормам русского литературного языка.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 которыми собирательные числительные не употребляются
</a:t>
            </a:r>
            <a:endParaRPr lang="en-US" sz="2215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нейтральной литературной норме собирательные числительные не сочетаются с существительными женского рода, если речь идёт о взрослых людях. Правильно говорить: две сестры, три учительницы, четыре подруги.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двое сестёр или трое учительниц возможны в разговорной речи, но для школьного стиля они не подходят. На уроках важно выбирать именно нейтральный и литературный вариант.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выбором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 род существительного и его значение. Если слово обозначает взрослую женщину или обычный предмет, чаще выбирают количественное числительное: две, три, четыре.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выбор формы в зависимости от рода и значения существительного, а также от нормы литературного языка.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Собирательная форма подходит не для любого существительного: важно учитывать род, значение и уместность в литературной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собирательных числительных в русском языке, школьная норма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только во множественном числе
</a:t>
            </a:r>
            <a:endParaRPr lang="en-US" sz="2658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без единственного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обозначают предметы, которые существуют только во множественном числе: санки, ножницы, сутки, ворота, брюки.
</a:t>
            </a:r>
            <a:endParaRPr lang="en-US" sz="1239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слов часто выбирают собирательные числительные: двое санок, трое суток, четверо ножниц.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естественно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самого существительного уже связан с набором или парой, поэтому сочетание звучит привычно и по-русски 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группа, тем чаще в речи используют обычные количественные числительные вместо собирательных.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частоте употребления в учебном материале по теме «Собирательные числительные»
</a:t>
            </a:r>
            <a:endParaRPr lang="en-US" sz="1061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употребляются чаще всего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формы двое и трое; более длинные собирательные формы заметно редеют.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оба и обе называют две единицы и помогают выделить именно пару, а не просто любое количество предметов.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употребления слов оба, обе в русском языке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точно обозначить именно пару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в сказках и фольклоре
</a:t>
            </a:r>
            <a:endParaRPr lang="en-US" sz="2513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козлят — образ из детства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сказочный сюжет сразу узнаётся и помогает запомнить форму семеро. В нём числительное звучит не как правило из упражнения, а как часть яркого и знакомого сказочного мира, который легко представить и пересказать.
</a:t>
            </a:r>
            <a:endParaRPr lang="en-US" sz="111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Семеро одного не ждут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напоминает о группе, которая действует вместе и как единое целое. В ней собирательное числительное помогает передать народную мысль кратко, точно и выразительно, без лишних слов.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из ларца — живая формула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из фольклора запоминается благодаря ритму и необычному образу. Оно показывает, что собирательные числительные могут быть частью устойчивых оборотов, где важны не только смысл, но и звучание фразы.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их исправление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слово и выбрать нужную форму без нарушения нормы.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006" y="3040066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46599" y="509171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правило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дети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мальчиках, детях или ребятах, часто подходит собирательная форма: двое, трое, четверо. Эти слова помогают показать группу как единое целое.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естественно сочетаются с названиями детёнышей: котят, щенят, козлят. Такие примеры легко представить и потому удобно запомнить.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и множественные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употребляется только во множественном числе или обозначает парный предмет, выбор часто падает на собирательную форму. Это помогает быстро проверить сочетание.
</a:t>
            </a:r>
            <a:endParaRPr lang="en-US" sz="11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смысл количества сохраняется, но оттенок высказывания меняется: от нейтрального до более живого и образного.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формы чаще нейтральны, а собирательные делают речь более живой и цельной.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собирательных и количественных числительных
</a:t>
            </a:r>
            <a:endParaRPr lang="en-US" sz="2264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собирательных и количественных числительных по норме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формы особенно естественны в живой речи и художественных текстах, где важно показать людей или предметы как одно целое.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употреблением собирательных числительных в разговорной и художественной речи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такими словами легко передать не только число, но и ощущение небольшой группы.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числительные помогают точно и выразительно назвать группу как одно целое. Чтобы выбрать форму без ошибки, нужно учитывать род существительного, его значение и нормы русского литературного языка.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собирательных числительных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2026-05-28T05:48:51Z</dcterms:created>
  <dcterms:modified xsi:type="dcterms:W3CDTF">2026-05-28T05:48:51Z</dcterms:modified>
</cp:coreProperties>
</file>