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 жизни растений: от семени к ростку, важность для экосистемы и сельского хозяйства.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семян: значение и ключевые этапы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семени и его роль в развитии растения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состоит из защитной кожуры, зародыша и питательных запасов, необходимых для питания молодого растения до начала фотосинтеза.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предотвращает преждевременное прорастание, сохраняя семена в живом состоянии в неблагоприятных условиях, снижая обмен веществ.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семена, как у фасоли и гороха, пребывают в покое, а у сорняков он может длиться годы, что помогает их выживанию и распространению.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семян: почему он важен и как проявляется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необходимые для успешного прорастания семян
</a:t>
            </a:r>
            <a:endParaRPr lang="en-US" sz="2324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ключ к запуску процесса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активирует химические реакции внутри семени, размягчает кожуру и запускает рост клеток зародыша, являясь первым необходимым фактором для прорастания.
</a:t>
            </a:r>
            <a:endParaRPr lang="en-US" sz="1210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 скорость роста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ускоряет биохимические процессы прорастания. Слишком низкие или высокие температуры замедляют или нарушают развитие проростков.
</a:t>
            </a:r>
            <a:endParaRPr lang="en-US" sz="120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дыхания и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нуждаются в кислороде для аэробного дыхания, которое обеспечивает энергией процесс клеточного деления и роста в начале развития растения.
</a:t>
            </a:r>
            <a:endParaRPr lang="en-US" sz="12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семя быстро впитывает воду, что приводит к набуханию и размягчению кожуры, подготавливая семя к активному росту.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воды как старт внутренних процессов
</a:t>
            </a:r>
            <a:endParaRPr lang="en-US" sz="2685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Активируются ферменты, которые начинают расщеплять запасы питательных веществ для питания зародыша.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внутреннего давления вызывает разрыв кожуры, и корешок начинает выходить наружу, начиная прорастание.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семян: переход к активному метаболизму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запускает переход от безкислородного к аэробному дыханию, что значительно увеличивает выработку энергии.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Повышенное дыхание обеспечивает необходимую энергию для роста и деления клеток зародыша.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Запасённые вещества активно расщепляются с помощью ферментов, поставляя питательные элементы для развития.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обмен веществ критично важен для формирования корешка, стебелька и последующего роста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Корешок появляется первым и выходит наружу, обеспечивая закрепление проростка в почве и начальный доступ к воде и минеральным веществам.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корешка — первый признак жизни семени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корневой системы позволяет растению самостоятельно поглощать необходимые для дальнейшего роста ресурсы.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стебелька и листьев — начало новой жизни растения
</a:t>
            </a:r>
            <a:endParaRPr lang="en-US" sz="2089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Гипокотиль и первые листочки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корешка развивается стебелёк — гипокотиль, который поднимает семядоли и первые листья над землёй, начиная процесс фотосинтеза.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разных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фасоли семядоли часто поднимаются над поверхностью, у пшеницы остаются в почве. Первый фотосинтез обеспечивает самостоятельное питание растения.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морфологические отличия семян и проростков однодольных и двудольных растений раскрывают специфику их развития.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различия влияют на адаптацию растений и методы их проращивания.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однодольных и двудольных растений при прорастании
</a:t>
            </a:r>
            <a:endParaRPr lang="en-US" sz="2051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учебники для средней школы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231" y="1205475"/>
            <a:ext cx="367763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ключевых ферментов в прорастании семян
</a:t>
            </a:r>
            <a:endParaRPr lang="en-US" sz="2786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Расщепляет крахмал в зерне на простые сахара, обеспечивая быстрый источник энергии для зародыша.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Липаза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Расщепляет жиры до кислот, подготавливая дополнительные запасы энергии для роста проростка.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Протеаза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 белки на аминокислоты, необходимые для синтеза новых клеточных структур и ферментов.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семян происходит в оптимальном температурном диапазоне, который зависит от вида растения и влияет на скорость биохимических процессов в семени, стимулируя активность ферментов.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температура замедляет обмен веществ, а высокая — может вызвать повреждение тканей, поэтому температура 15-20°C для пшеницы и 20-25°C для кукурузы являются наиболее благоприятными для прорастания.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Температура: влияние на скорость прорастания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растения, такие как табак и салат, требуют света для активизации прорастания, что связано с работой фоточувствительных белков — фитохромов.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света и темноты в прорастании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других видов, например гороха и фасоли, семена нуждаются в темноте для начала прорастания, так как свет может тормозить их развитие.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Фитохромы регулируют биохимические процессы, реагируя на уровень освещённости, что помогает растениям адаптироваться к условиям среды при прорастании.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жизнеспособность семян объясняется их способностью замедлять обмен веществ и прочной оболочкой, защищающей от повреждений и воздействия среды.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ботанического института РАН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130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семена лотоса могут сохранять жизнеспособность, выдерживая длительный период покоя в неблагоприятных условиях.
</a:t>
            </a:r>
            <a:endParaRPr lang="en-US" sz="12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динамику прорастания основных культур: фасоль демонстрирует быстрый старт, тогда как кукуруза развивается медленнее.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научно-исследовательский центр, 2022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прорастания различных растений при 20°C
</a:t>
            </a:r>
            <a:endParaRPr lang="en-US" sz="2188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скорости указывают на видоспецифические потребности семян, что важно учитывать при сельскохозяйственных технологиях.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заболевания, такие как плесень и чёрная ножка, могут повреждать семена и проростки, снижая их жизнеспособность и замедляя рост.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факторы: паразиты и болезни семян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Бактериальные инфекции также негативно влияют на прорастание, вызывая гниение или нарушения развития семени.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насекомые, например жучки, повреждают семена механически, а повышенная влажность способствует распространению патологий среди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прорастания для сельского хозяйства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семян — залог урожая
</a:t>
            </a:r>
            <a:pPr algn="ctr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семена с высокой всхожестью гарантируют более равномерное и успешное прорастание, что повышает урожайность и эффективность работы поля. Селекция и подготовка семян играют ключевую роль в агротехнике.
</a:t>
            </a:r>
            <a:endParaRPr lang="en-US" sz="1359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почвы и контроль условий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подготовка почвы и соблюдение оптимальных условий для прорастания обеспечивают благоприятный старт для растений. Контроль температуры, влажности и освещённости способствует высокой всхожести.
</a:t>
            </a:r>
            <a:endParaRPr lang="en-US" sz="13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прорастания: школьный эксперимент
</a:t>
            </a:r>
            <a:endParaRPr lang="en-US" sz="2259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чашки Петри с влажной фильтровальной бумагой для наблюдения за развитием семян в контролируемых условиях лаборатории.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 позволяет изучить её влияние на скорость прорастания и выявить оптимальные показатели для разных растений.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освещения помогает определить значение света и темноты в биологических процессах семян.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процента проросших семян служит показателем всхожести и успеха эксперимента, что развивает практические навыки исследовательской работы.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примеры прорастания: гидропоника и самостоятельность
</a:t>
            </a:r>
            <a:endParaRPr lang="en-US" sz="1977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Гидропонное выращивание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метод культивации семян в воде или на инертных субстратах без почвы способствует ускоренному росту и экономии ресурсов.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лука и авокадо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могут успешно прорастать в домашних условиях без земли, демонстрируя адаптивность и возможность самостоятельного питания проростков.
</a:t>
            </a:r>
            <a:endParaRPr lang="en-US" sz="1247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прорастание после пожаров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семена начинают прорастать после разрушения кожуры огнём, стимулируя восстановление лесных экосистем.
</a:t>
            </a:r>
            <a:endParaRPr lang="en-US" sz="12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помогает возобновить растительные сообщества после пожаров, наводнений или других катастроф, восстанавливая биологическое равновесие.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прорастания семян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способствуют распространению семян, обеспечивая их перенос и расселение по новым территориям для роста и развития.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растений создает условия для привлечения других организмов, поддерживая биоразнообразие и стабильность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Прорастание: ключ к жизни растений и устойчивости экосистем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прорастания — основа роста растений и развития сельского хозяйства. Знания о нём позволяют улучшить технику возделывания, сохранить природу и обеспечить продовольственную безопасность будущих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2026-05-08T22:47:29Z</dcterms:created>
  <dcterms:modified xsi:type="dcterms:W3CDTF">2026-05-08T22:47:29Z</dcterms:modified>
</cp:coreProperties>
</file>