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второй половины XX века: новые темы, герои и голоса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человеке, времени и выборе — языком послевоенной эпохи.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литература развивалась под влиянием холодной войны, цензуры и научно-технического рывка. «Оттепель», затем 1970-е и перестройка по-разному открывали и закрывали темы, а школьная программа особенно выделяет войну, детство и ответственность.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перемены эпохи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35661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53304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и возвращение живого голоса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стали писать не только о событиях, но и о внутреннем мире героя: его страхе, стыде, достоинстве, памяти и праве на собственный голос.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оказался в центре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говорили с читателем проще и теплее, поэтому новые тексты быстро находили отклик у молодёжи и взрослых, которые узнавали в них собственный опыт.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стал личным и непосредственным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периода меньше пряталась за лозунгами и чаще задавала трудные вопросы: как жить по совести, как не предать близких и как сохранить себя.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ценностью стала честность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Евтушенко, Вознесенского, Ахмадулиной, Рождественского и Окуджавы звучали как непосредственный отклик на жизнь, в которой было место сомнению, надежде и личной позиции.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стала ближе к разговору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Казаков, Василь Быков, Юрий Бондарев и Борис Васильев показывали жизнь без громких деклараций — через точную деталь, живой диалог и психологическую правду.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стала более доверительной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школьного обзора темы «Литература второй половины XX века».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рейтинг, а сосуществование сильных литературных линий.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развивалась многоголосо: рядом существовали тема войны, сельская память, лиризм, фантастика и поэзия.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литературы второй половины XX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прозе герои часто оказываются очень молодыми и почти не готовыми к испытанию. Именно в такой ситуации становится видно, что важнее всего — не внешний героизм, а верность товарищам, долг и внутренняя стойкость.
</a:t>
            </a:r>
            <a:endParaRPr lang="en-US" sz="947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подвиг совершается без громких слов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не только бой, но и страх, потерю, сомнение и боль выбора. Человек в этих книгах отвечает за других, а потому каждая ошибка или слабость звучит особенно остро и убедительно.
</a:t>
            </a:r>
            <a:endParaRPr lang="en-US" sz="985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проверка совести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Бориса Васильева, Василя Быкова, Константина Воробьёва и Юрия Бондарева помогают увидеть войну глазами тех, кто жил на грани жизни и смерти. Их тексты сохраняют уважение к погибшим и живым.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сильнее времени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легко представить как документ эпохи: в них есть поле боя, короткие привалы, письма, тревога и тишина перед решающим мгновением. Поэтому иллюстрации к ним часто строятся на образах солдат, памятников и военных фотографий.
</a:t>
            </a:r>
            <a:endParaRPr lang="en-US" sz="887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мир без прикрас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проза: память о цене Победы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18543"/>
            <a:ext cx="4063200" cy="1832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часто помогают увидеть разные направления литературы второй половины XX 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текста по-разному говорят о нравственном выборе: на войне, в повседневной жизни и в мире науки.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программы по литературе второй половины XX 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 значимые произведения и их главные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показывает село не как фон, а как живую память страны. В ней слышны труд, семейные традиции, речь старших и уважение к земле, на которой держится человеческая жизнь.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Распутина, Астафьева, Абрамова и Белова особенно важны родной дом, предки и ответственность за сохранение нравственных основ. Уход старого уклада показан как утрата не только быта, но и духовной опоры.
</a:t>
            </a:r>
            <a:endParaRPr lang="en-US" sz="1106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учат замечать ценность простых вещей: взаимопомощи, благодарности, бережного отношения к людям и природе. Через судьбу деревни авторы рассказывают о судьбе всей страны.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и связь с корнями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Стругацкие, Айзек Азимов, Рэй Брэдбери и Станислав Лем создавали необычные миры, чтобы поставить обычные вопросы: что делает человека человеком и где проходит граница допустимого.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второй половины XX века говорит о научном прогрессе, но не восхищается им без оговорок. Она показывает, что любое открытие требует ответственности и может изменить жизнь общества.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фантастика этого времени — не только литература о будущем, но и внимательный разговор о настоящем. Через вымышленные ситуации она помогает думать о жизни здесь и сейчас.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книгах техника, космос и неизвестные цивилизации становятся способом проверить моральные принципы. Читатель видит, что знание без совести не делает мир лучше.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разговор о будущем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произведение проходило путь к читателю в СССР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работали редакция, цензура и неофициальные способы распространения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машинописных копий помогает книгам и стихам обойти официальные ограничения. Так читатели знакомятся с текстами, которые не проходят цензуру.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и тамиздат становятся важным способом сохранить труднодоступные произведения и имя автора в культурной памяти, даже если книга не выходит в СССР.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тексты, известные сначала в узком круге, позже входят в официальную литературную историю и школьное чтение как важная часть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и тамиздат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совести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этого поколения говорили о войне, любви, дружбе и личной ответственности простым, живым языком. Их стихи звучали как откровенный разговор с читателем и легко запоминались.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Евтушенко, Вознесенский, Ахмадулина, Рождественский и Окуджава по-разному передавали настроение времени. Но всех их объединяли искренность, гражданская позиция и внимание к внутреннему миру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шестидесятых: голос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произведений школьной программы по литературе второй половины XX века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расставляли акценты, но говорили об одном и том же человеке в истории.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сильнее связана с памятью, бытом и выбором, а поэзия — с личной свободой, временем и гражданским звучанием.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 в прозе и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оценивает свои поступки не только по результату, но и по внутренней правде. Именно совесть помогает ему не потерять человеческое достоинство.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думает не только о себе, но и о близких, товарищах, случайных людях рядом. Важным становится умение отвечать за тех, кто доверился ему.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этого времени ценится умение замечать чужую боль и помогать без громких слов. Добро часто выглядит тихим, но именно оно меняет ситуацию.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проверяется в трудный момент, когда нужно решить, что важнее: удобство, страх или честность. Такой выбор раскрывает настоящий характер человека.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героя этой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790" y="1518700"/>
            <a:ext cx="3432420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литературе, обобщение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помогают увидеть разные темы и жанры литературы второй половины XX 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этих произведений — не только сюжет, но и нравственный вопрос. Именно поэтому они остаются понятными и важными для школьников.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которые часто изучают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Рэй Брэдбери и Станислав Лем показывали будущее как пространство для разговора о человеке, его страхах, надеждах и ответственности перед наукой.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Умберто Эко и Курт Воннегут строили сложные сюжеты, где важны цитаты, ирония, необычная композиция и игра с культурной памятью читателя.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Габриэль Гарсиа Маркес и Хорхе Луис Борхес соединяли реальность с фантастикой, легенду с историей, а частную судьбу — с судьбой целого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авторы расширили границы прозы: сюжет стал свободнее, а смысл — глубже. Читатель начал внимательнее видеть скрытые связи между событиями, образами и эпохами.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второй половины XX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 любит цитаты, намёки и смешение разных стилей. Автор не только рассказывает историю, но и как будто ведёт диалог с другими книгами и культурой.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Умберто Эко и Курт Воннегут показали, что серьёзные темы можно раскрывать через иронию, спор с привычными истинами и необычную форму повествования.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 и игра с текстом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темы литературы по десятилетиям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второй половины XX века в СССР и за его пределами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читательских и школьных предпочтений по произведениям второй половины XX века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легко обсуждать в классе, потому что они связаны с личным опытом, исторической памятью и понятными жизненными ситуациями.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держится на сочетании ясного сюжета и важных нравственных вопросов, которые не теряют значения для новых поколений.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этой эпохи читают до сих пор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67938"/>
            <a:ext cx="4063200" cy="25335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литературы этого периода использовали разные художественные приёмы, но все они усиливали разговор о человеке.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объединила разные стили и темы. Благодаря этому литература стала многоголосой, точной и ближе к реальной жизни.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и литературоведческое обобщение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особенности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второй половины XX века учит видеть в истории человека, слышать разные голоса эпохи и беречь нравственные ценности, без которых невозможно понять ни прошлое, ни настоящее.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помогает помнить и понимать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2026-05-19T06:45:40Z</dcterms:created>
  <dcterms:modified xsi:type="dcterms:W3CDTF">2026-05-19T06:45:40Z</dcterms:modified>
</cp:coreProperties>
</file>