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Concerns: что изучают восьмиклассники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слова для больших проблем: причины, последствия и решения.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global concerns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встречаются в учебниках, экзаменах и проектах. Они помогают говорить по-английски о жизни, природе и обществе, использовать should, must и need to, а также кратко объяснять свою позицию.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0250" y="3031411"/>
            <a:ext cx="753300" cy="60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планеты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change, global warming и pollution помогают описывать изменения в природе и их влияние на жизнь людей. Эти слова часто встречаются в текстах, заданиях и обсуждениях на уроке английского.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решения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Recycle, reusable, waste и reduce показывают, как люди могут уменьшать вред. Для 8 класса особенно полезны короткие выражения: take action, save energy и sort rubbish.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ресурсы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Deforestation, biodiversity, save water и protect nature помогают говорить о лесах, животных и воде. Эти слова связаны с тем, что нужно беречь, а не расходовать бездумно.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трудности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Poverty, conflict, refugee, drought и famine описывают сложные социальные ситуации. Глаголы to suffer from, to support и to run out of help строить точные ответы.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ответа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cause, to damage, to protect и to make a difference нужны для простых аргументов. Они помогают объяснять cause and effect и предлагать solution без длинных фраз.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возвращаются в учебных заданиях и обсуждениях. Они связаны с повседневной жизнью, природой и безопасностью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 — pollution, climate change и poverty; меньшие категории часто усиливают друг друга.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global concerns чаще всего обсуждаются на уроках английского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тем для уроков английского, 2025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change: what students can see in real life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становится длиннее и жарче, а почва быстрее высыхает. Из-за этого страдают поля, садовые растения и запасы воды, которые нужны людям каждый день.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и наводнения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меняется, осадки часто становятся более резкими. Сильные дожди могут затапливать улицы, повреждать дома и мешать транспорту и занятиям в школе.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дым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сухая погода повышает риск лесных пожаров. Дым ухудшает видимость и качество воздуха, поэтому людям становится труднее дышать и находиться на улице.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 изменение уровня воды показывают, что потепление затрагивает всю планету. Такие примеры помогают связать английские слова с реальными событиями.
</a:t>
            </a:r>
            <a:endParaRPr lang="en-US" sz="24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75723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причины и слова для описания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глобальные проблемы объясняются через cause and effect и какие слова нужны для описания каждой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глобальных проблем удобно описывать одной логикой: причина, результат и возможное решение.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8 класса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проблема превращается в цепочку последствий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 типичных причинно-следственных связях, которые ученики используют в устных и письменных ответах.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показывает масштаб проблемы: бедность влияет на школу, здоровье, питание и доступ к интернету, поэтому ученикам важно уметь объяснять её простыми примерами.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million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live in extreme poverty worldwide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Poverty and Shared Prosperity data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полки, пустые тарелки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магазине еда стоит на полках в большом количестве, а в другой части мира семье не хватает даже обычного ужина. Этот контраст помогает увидеть, почему hunger связан не только с количеством еды, но и с её распределением.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не доезжает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войны, засухи или слабого транспорта продукты могут не попасть туда, где они нужны больше всего. Тогда люди пропускают meals, теряют силы и нуждаются в food aid или local support.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изменить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еды можно сохранить, donate или distribute через школы, благотворительные проекты и местные организации. Простые слова помогают объяснить, что waste и hunger часто существуют рядом и требуют разных, но связанных решений.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Hunger and food waste: two connected issues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доступны школьникам и семьям уже сейчас. Они не требуют больших затрат, но работают лучше, если становятся привычкой и повторяются каждый день.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и реалистичные шаги связаны с экономией ресурсов и уменьшением waste.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решать environmental problems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экологических практик, 2025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Loss of forests and species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000788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вырубают леса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исчезают из-за вырубки, пожаров и расширения дорог и сельскохозяйственных угодий. Когда человек меняет землю, природные зоны становятся меньше, а животным труднее выживать.
</a:t>
            </a:r>
            <a:endParaRPr lang="en-US" sz="2092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333381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теряют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виду нужен свой дом: деревья, кусты, вода, тень и пища. Если леса сокращаются, животные лишаются привычной среды обитания, а многие популяции быстро уменьшаются.
</a:t>
            </a:r>
            <a:endParaRPr lang="en-US" sz="2092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5689884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страдает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редкие леса означают меньше растений, меньше кислорода и больше углекислого газа в атмосфере. Так нарушается природное равновесие, а экосистемы становятся уязвимее.
</a:t>
            </a:r>
            <a:endParaRPr lang="en-US" sz="2092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033299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исчезновения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международным оценкам, около 1 миллиона видов находятся под угрозой исчезновения. Это не только большие животные: опасность касается насекомых, птиц, растений и морских организмов.
</a:t>
            </a:r>
            <a:endParaRPr lang="en-US" sz="2092" dirty="0"/>
          </a:p>
        </p:txBody>
      </p:sp>
      <p:sp>
        <p:nvSpPr>
          <p:cNvPr id="15" name="Text 6"/>
          <p:cNvSpPr txBox="1"/>
          <p:nvPr/>
        </p:nvSpPr>
        <p:spPr>
          <a:xfrm>
            <a:off x="10470000" y="8347493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помнить цепочку: fewer trees, less oxygen, more carbon dioxide, fewer animals, damaged ecosystems. Она помогает объяснить проблему на английском кратко, логично и без сложных слов.
</a:t>
            </a:r>
            <a:endParaRPr lang="en-US" sz="20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1964860"/>
            <a:ext cx="10121400" cy="5968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concerns and human health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мировые проблемы напрямую влияют на здоровье людей разного возраста и в разных условиях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глобальные проблемы становятся проблемами здоровья, поэтому важны профилактика, защита, помощь и безопасная среда.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теме global concerns и общеизвестных данных о рисках для здоровья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War, conflict and refugees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разрушают дома, школы и больницы. Люди теряют привычную жизнь, а детям становится труднее учиться, лечиться и чувствовать себя в безопасности.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refugees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Людей, которые покидают дом из-за войны, называют refugees или displaced people. Они часто уезжают срочно и берут с собой только самое необходимое.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помощь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ситуациях особенно важны safe place, food, water, medical help and protection. Гуманитарная помощь помогает людям пережить кризис и начать rebuild свою жизнь.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показать на 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изображения временных убежищ, коробок с помощью и детей в temporary classrooms. Такие сцены помогают понять, что конфликт затрагивает обычную жизнь и образование.
</a:t>
            </a:r>
            <a:endParaRPr lang="en-US" sz="24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и организации вместе ищут решения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путь: от сбора данных и анализа проблемы до согласованных действий, помощи и проверки результата.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2076575" y="759350"/>
            <a:ext cx="14134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express opinion about global issues in English
</a:t>
            </a:r>
            <a:endParaRPr lang="en-US" sz="4663" dirty="0"/>
          </a:p>
        </p:txBody>
      </p:sp>
      <p:sp>
        <p:nvSpPr>
          <p:cNvPr id="12" name="Text 2"/>
          <p:cNvSpPr txBox="1"/>
          <p:nvPr/>
        </p:nvSpPr>
        <p:spPr>
          <a:xfrm>
            <a:off x="5738601" y="2121038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достаточно простого начала: I think that… или In my opinion… Такие фразы сразу показывают вашу позицию и помогают говорить уверенно на уроке.
</a:t>
            </a:r>
            <a:endParaRPr lang="en-US" sz="2351" dirty="0"/>
          </a:p>
        </p:txBody>
      </p:sp>
      <p:sp>
        <p:nvSpPr>
          <p:cNvPr id="13" name="Text 3"/>
          <p:cNvSpPr txBox="1"/>
          <p:nvPr/>
        </p:nvSpPr>
        <p:spPr>
          <a:xfrm>
            <a:off x="4096450" y="3721555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модальные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We should… We must… и It is important to… подходят, когда нужно предложить решение. Они звучат ясно и подходят для тем об экологии, здоровье и обществе.
</a:t>
            </a:r>
            <a:endParaRPr lang="en-US" sz="2224" dirty="0"/>
          </a:p>
        </p:txBody>
      </p:sp>
      <p:sp>
        <p:nvSpPr>
          <p:cNvPr id="14" name="Text 4"/>
          <p:cNvSpPr txBox="1"/>
          <p:nvPr/>
        </p:nvSpPr>
        <p:spPr>
          <a:xfrm>
            <a:off x="5727900" y="5342114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аргументировать мысль, используйте because, so и for example. Один короткий пример часто делает ответ убедительнее, чем длинное объяснение без связи с темой.
</a:t>
            </a:r>
            <a:endParaRPr lang="en-US" sz="2188" dirty="0"/>
          </a:p>
        </p:txBody>
      </p:sp>
      <p:sp>
        <p:nvSpPr>
          <p:cNvPr id="15" name="Text 5"/>
          <p:cNvSpPr txBox="1"/>
          <p:nvPr/>
        </p:nvSpPr>
        <p:spPr>
          <a:xfrm>
            <a:off x="4096450" y="6975932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Стройте ответ по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firstly, secondly and finally помогают не запутаться. С ними легко составить короткий монолог или абзац для эссе с понятной логикой.
</a:t>
            </a:r>
            <a:endParaRPr lang="en-US" sz="2393" dirty="0"/>
          </a:p>
        </p:txBody>
      </p:sp>
      <p:sp>
        <p:nvSpPr>
          <p:cNvPr id="16" name="Text 6"/>
          <p:cNvSpPr txBox="1"/>
          <p:nvPr/>
        </p:nvSpPr>
        <p:spPr>
          <a:xfrm>
            <a:off x="5727900" y="8574625"/>
            <a:ext cx="86691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Заканчивайте выводом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фраза может подвести итог: This is why… That is why… or One way to solve this problem is… Такие модели достаточно просты для 8 класса.
</a:t>
            </a:r>
            <a:endParaRPr lang="en-US" sz="23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особенно эффективно действуют там, где привычки повторяются каждый день и быстро становятся нормой для класса, семьи и соседей.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вклад дают простые регулярные действия; они легче всего приживаются и создают основу для более сложных проектов.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школы и communities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практик школьной и местной экологической активности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274" y="2406849"/>
            <a:ext cx="427500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2974" y="3994874"/>
            <a:ext cx="4401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5992" y="5546599"/>
            <a:ext cx="374063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9274" y="7116474"/>
            <a:ext cx="427500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56070" y="8686349"/>
            <a:ext cx="293906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тоже могут влиять на global concerns
</a:t>
            </a:r>
            <a:endParaRPr lang="en-US" sz="4937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переработка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участвовать в сборе макулатуры, раздельном сборе отходов и школьных акциях по переработке. Это формирует полезную привычку и уменьшает количество мусора.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clean-up events помогают быстро увидеть результат общего труда. Участие в уборке двора, парка или школьного участка показывает, что даже небольшой вклад заметен.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 уход за зелёными зонами помогают природе и улучшают школьное пространство. Для подростков это понятное действие, которое связано с заботой о будущем.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проекты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Онлайн-посты, плакаты и короткие выступления помогают рассказывать другим о проблемах и решениях. Так подростки учатся влиять не только делом, но и словами.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 — выключать свет, пользоваться своей бутылкой для воды и не тратить воду зря — доступны каждому. Именно такие действия легко встроить в повседневную жизнь.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 of successful solutions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автобусы стали чище
</a:t>
            </a:r>
            <a:pPr algn="l" indent="0" marL="0">
              <a:lnSpc>
                <a:spcPct val="90000"/>
              </a:lnSpc>
              <a:buNone/>
            </a:pPr>
            <a:r>
              <a:rPr lang="en-US" sz="1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обновили общественный транспорт и добавили больше электрических и низкоэмиссионных автобусов. Жители стали реже пользоваться личными машинами, а улицы постепенно стали тише и чище. На улицах заметнее стало и большее количество велодорожек.
</a:t>
            </a:r>
            <a:endParaRPr lang="en-US" sz="1665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где мусор превратился в ресурс
</a:t>
            </a:r>
            <a:pPr algn="l" indent="0" marL="0">
              <a:lnSpc>
                <a:spcPct val="90000"/>
              </a:lnSpc>
              <a:buNone/>
            </a:pPr>
            <a:r>
              <a:rPr lang="en-US" sz="1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история показывает, как школы и районы вводят удобную сортировку отходов. Отдельные контейнеры, понятные инструкции и участие учеников помогают собирать больше вторсырья. Это снижает количество мусора и делает экологические привычки частью повседневной жизни.
</a:t>
            </a:r>
            <a:endParaRPr lang="en-US" sz="1641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зелёных крыш и солнечных панелей
</a:t>
            </a:r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примере здания получили солнечные панели, а дворы — новые деревья и зелёные зоны. Такие изменения помогают экономить энергию, улучшать воздух и делать город заметно комфортнее. Даже один видимый проект вдохновляет людей на дальнейшие шаги.
</a:t>
            </a:r>
            <a:endParaRPr lang="en-US" sz="17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69220"/>
            <a:ext cx="10121400" cy="51946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causes behind many global concerns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разные мировые проблемы часто имеют похожие причины и требуют не одного, а нескольких решений.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проблемы связаны с перерасходом ресурсов, неравенством и слабым сотрудничеством, поэтому решения тоже должны быть комплексными.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global concerns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 теме global concerns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concerns касаются людей, животных и планеты одновременно. На уроке английского вы учитесь говорить о причинах, последствиях и решениях, а также понимать, что даже маленькие действия имеют значение.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2026-05-31T06:14:47Z</dcterms:created>
  <dcterms:modified xsi:type="dcterms:W3CDTF">2026-05-31T06:14:47Z</dcterms:modified>
</cp:coreProperties>
</file>