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сообщество и концепция биогеоценоза: ключевые темы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 на определённой территории формируются через сложные взаимодействия.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В.Н. Сукачёв предложил термин биогеоценоз, обозначая единство живых и неживых компонентов природы на конкретной территории. Эта концепция объединила экологию, географию и почвоведение, чтобы комплексно изучать природные сообщества.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возникновения концепции биогеоценоза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биогеоценоза: определение и суть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— это природное сообщество с ограниченными границами, объединяющее организмы и среду, связанные обменом веществ и энергии.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компоненты внутри биогеоценоза взаимодействуют, образуя устойчивую систему с внутренними круговоротами, изменяющуюся во времени под влиянием факторов.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признак биогеоценоза — функциональное единство живых организмов и абиотических условий, обеспечивающее стабильность и саморегуляцию.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биогеоценоза: живое и неживое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компоненты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биогеоценоза образуют биоценоз: растения, животные, грибы и микроорганизмы, взаимодействующие между собой для поддержания эволюции и баланса сообщества.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компоненты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части включают эдафотоп (почвенный комплекс), климатоп (климатические условия) и орографотоп (характер рельефа), определяющие среду жизни и условия развития сообществ.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4767" y="1576525"/>
            <a:ext cx="3715466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биогеоценоза и экосистемы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биогеоценозом и экосистемой заключаются в границах, масштабах и охвате природных компонентов.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— это более узкая и локализованная система с чёткими границами; экосистема охватывает более широкий спектр природных и антропогенных систем.
</a:t>
            </a:r>
            <a:endParaRPr lang="en-US" sz="104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данных из работ В.Н. Сукачёва и современной экологии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связи в биогеоценозе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живыми и абиотическими компонентами, поддерживающие устойчивость и круговорот веществ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биогеоценозе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минеральные вещества и воду из почвы, синтезируя органические соединения, которые служат пищей для животных и микроорганизмов.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разлагают органику, возвращая минеральные вещества в почву; газовый и водный циклы обеспечивают замкнутый круговорот, поддерживая жизненный баланс.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биогеоценозов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равновесие биосферы, обеспечивают устойчивость природных циклов и биогенного круговорота веществ.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Регулируют циркуляцию воды и газовый состав атмосферы, влияя на содержание кислорода и углекислого газа.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Способствуют защите почвы от эрозии, сохраняя плодородие и структуру почвенного покрова.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 локальный микроклимат и создают жизненную среду для множества видов, обеспечивая биоразнообразие и стабильность экосистем.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267" y="1340425"/>
            <a:ext cx="3715466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организмов в биоценозе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экологических исследований биоценозов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описание основных биотических компонентов биоценоза и их функции в экосистеме.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группы в биоценозе взаимодополняются, обеспечивая жизненные циклы и устойчивость природного сообщества.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биоценозов: лесные, луговые, водные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биоценозы характеризуются многоярусной растительностью и богатым видовым разнообразием, создавая сложные экосистемы с разнообразными нишами.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биоценозы состоят преимущественно из травянистых растений и специализированных животных, адаптированных к открытому пространству и сезонным изменениям.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биоценозы включают пресноводные и морские сообщества с уникальными видами растений и животных, где важную роль играют водные циклы и особенности среды.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их роль в биогеоценозе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включают продуцентов, создающих органические вещества с помощью фотосинтеза, консументов, которые потребляют органику для энергии, и редуцентов, восстанавливающих минералы в среду через разложение остатков.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организация этих цепей помогает сохранять баланс между видами, предотвращая чрезмерное размножение одних и исчезновение других, что важно для устойчивости экосистемы.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последовательные звенья пищевой цепи происходит передача солнечной энергии, что обеспечивает функционирование биогеоценоза и позволяет поддерживать стабильность и равновесие природного сообщества.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пищевых цепей: пастбищные и детритные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Пастбищные пищевые цепи начинаются с живых растений, которые непосредственно потребляются травоядными животными, после чего следуют хищники и редуценты, завершающие цикл разложением.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Детритные цепи стартуют с разложения мёртвого органического вещества, что особенно важно в почвах и водоёмах для возврата питательных веществ в систему.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Пастбищные цепи обеспечивают прямую передачу энергии от солнца к животным, а детритные играют ключевую роль в переработке остатков и поддержании плодородия почвы.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обоих типов цепей поддерживает биогеоценозы в устойчивом состоянии, способствуя эффективному циклу веществ и энергии.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 в природных сообществах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Продуценты, в основном растения, создают органические вещества из неорганики, обеспечивая основу питания для всех остальных организмов в сообществе.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консументы — травоядные животные, которые поедают растения и служат пищей для хищников следующего уровня.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и третичные консументы — хищники, питающиеся другими животными, формируя сложные цепи потребления и регулируя численность видов.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Редуценты, включая бактерии и грибы, разлагают остатки живых организмов, возвращая минеральные вещества в почву и замыкая круговорот веществ.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в биогеоценозе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2020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ступени трофической системы примерно 90% энергии теряется в виде тепла, что ограничивает длину пищевых цепей и подчёркивает важность первичного продуцирования.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сокращение энергопотоков на высших уровнях указывает на необходимость бережного отношения к базовым видам для сохранения устойчивости экосистем.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баланс биогеоценозов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эффективность передачи энергии на разных этапах биогеоценоза, подтверждая значительные потери на каждом уровне.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энергии рассеивается в процессе дыхания, что диктует ограничение длины пищевых цепей и необходимость охраны продуцентов.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монографии, 2019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 основа устойчивости биогеоценоза
</a:t>
            </a:r>
            <a:endParaRPr lang="en-US" sz="2597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биоразнообразия обеспечивает сложные взаимосвязи между видами, что способствует гибкости системы при изменениях условий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Экотопы с большим числом видов устойчивее к экстремальным факторам, таким как болезни или климатические изменения, по сравнению с моноспецифическими сообществами.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экосистемы с богатым биоразнообразием демонстрируют более эффективные процессы круговорота веществ и большую сопротивляемость деградации.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Берёзовая роща Подмосковья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роща характеризуется доминированием берёзы бородавчатой, разнообразием кустарникового подлеска и богатством травяного слоя. Множество видов животных и микробов создают сбалансированную экосистему средней полосы России.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отличается уникальным биоразнообразием эндемичных видов рыб и растений. Его прозрачная вода и особые климатические условия формируют специфический водный биогеоценоз с высокой экологической стабильностью.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Арктическая тундра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характеризуется малым видовым разнообразием из-за суровых климатических условий. Доминируют лишайники и низкорослые растения, что обеспечивает выживание организмов в экстремальной среде.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биогеоценозов: структура и особенности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баланса биогеоценозов: причины и последствия
</a:t>
            </a:r>
            <a:endParaRPr lang="en-US" sz="2453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и частые пожары приводят к разрушению среды обитания и снижению видовости натуральных сообществ.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промышленными отходами ухудшает качество воды, снижая численность водных организмов и нарушая пищевые связи.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чужеродных видов вызывает конкуренцию и вытеснение коренных представителей, что дестабилизирует экосистему и уменьшает её устойчивость.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климатические изменения влияют на сезонные циклы и численность видов, провоцируя сдвиги в структуре и функциях природных сообществ.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 охрана биогеоценозов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почв и очистка вод способствуют возрождению естественных процессов и улучшению условий для обитания многих видов.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утраченных видов и создание заповедных территорий помогают поддерживать биоразнообразие и восстанавливать природные взаимосвязи.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антропогенного воздействия на природные системы — ключевой шаг для обеспечения долгосрочной стабильности и здоровья биогеоценозов.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биогеоценоза: итог и перспективы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биогеоценозов раскрывает сложность природных систем и важно для устойчивого развития. Сохранение экосистем требует инноваций в науке и экокультуре, чтобы сохранить гармонию природы.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2026-05-10T04:09:33Z</dcterms:created>
  <dcterms:modified xsi:type="dcterms:W3CDTF">2026-05-10T04:09:33Z</dcterms:modified>
</cp:coreProperties>
</file>