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темница и казнь Пугачёва как финал народного бунта.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в темнице: исторический образ и его смысл в литературе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Емельян Пугачёв: история и литературный образ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вошёл в историю как предводитель крупнейшего восстания XVIII века и самозваный Пётр III. В литературе его образ особенно ярко раскрыт у Пушкина, где за бунтовщиком виден сложный человек.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Темница завершает путь человека, который ещё недавно командовал отрядами и внушал надежду сторонникам. В одном эпизоде виден резкий переход от власти к полной зависимости от государства.
</a:t>
            </a:r>
            <a:endParaRPr lang="en-US" sz="129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подчёркивает цену поражения: утрачены свобода, поддержка и возможность влиять на события. Остаются допрос, ожидание решения суда и ощущение неотвратимости наказания.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темницы важна для понимания образа Пугачёва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этот момент особенно важен, потому что в нём раскрывается не только бунт, но и сам Пугачёв: его смелость, напряжение, одиночество и человеческая уязвимость.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Пугачёва и его путь к заключению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военных неудач 1774 года положение Пугачёва стало безвыходным. В сентябре его выдали соратники, и арест показал, что восстание утратило прежнюю силу и единство.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темнице означал не просто перевозку пленника, а символический конец его власти. Для иллюстрации подойдут тёмный каземат, цепи, узкое окно и сцена этапирования под охраной.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восстания к темнице: основные этапы событий
</a:t>
            </a:r>
            <a:endParaRPr lang="en-US" sz="231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основана на ключевых событиях восстания Пугачёва и его заключения в 1773–1775 годах.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Пугачёва держали под усиленной охраной, чтобы исключить попытки побега и любые контакты с возможными сторонниками. Его положение полностью контролировали власти.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людьми было резко ограничено, а каждый шаг пленника находился под наблюдением. Темница превращалась в пространство изоляции и тишины.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содержания пленника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самого Пугачёва заключение означало утрату не только свободы, но и прежнего статуса. Из народного вождя он становился беззащитным узником.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Допросы проходили строго и официально, потому что следствию нужно было собрать сведения о восстании. Власть стремилась показать, что мятеж больше не опасен.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судьбы Пугачёва по времени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увидеть, как быстро менялось положение Пугачёва: от роста влияния к полному краху.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восстания следует резкое падение, что подчёркивает непрочность успеха без единства и поддержки.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хронологии восстания Емельяна Пугачёва: 1773–1775 годы.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и даты в судьбе Пугачёва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ход восстания и судьба его предводителя.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дат, но каждая из них отмечает резкий поворот: подъём движения, его разгром и окончательную расплату.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восстания Емельяна Пугачёва, 1773–1775 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как личность в неволе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заключении Пугачёв не выглядит сломленным человеком. Исторические свидетельства и литературные образы подчёркивают его твёрдость и способность держаться перед лицом неизбежной расплаты.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усиливает ощущение изоляции. Пугачёв остаётся один на один с ожиданием приговора, и это делает его образ более человечным и драматичным для читателя.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пленника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неволе особенно заметен контраст между смелостью и обречённостью. Именно он превращает Пугачёва не только в историческую фигуру, но и в трагический литературный образ.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трагедия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Темница резко отделяет бывшего предводителя от прежней роли. Вчера он влиял на события, а сегодня находится под стражей и не может распоряжаться собственной судьбой.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власти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темницы в литературе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темница часто изображается через детали, которые сразу вызывают чувство несвободы: каменные стены, холод, узкое окно, слабый свет. Такие образы помогают читателю увидеть не просто место заключения, а внутреннее состояние человека, лишённого выбора и надежды.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камера и узкое окно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ареста делает историю особенно напряжённой, потому что в один момент меняется всё: вчерашняя власть исчезает, а впереди остаются допрос, суд и приговор. Для иллюстрации подходит историческая сцена с охраной, пленником и мрачным казематом.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как перелом судьбы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поражения восстания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связи между отрядами не позволили удержать первые успехи и быстро превратили разрозненные силы в уязвимую цель.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действовало несколько факторов: они усиливали друг друга и привели к аресту Пугачёва.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истории и литературы о восстании 1773–1775 годов
</a:t>
            </a:r>
            <a:endParaRPr lang="en-US" sz="12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Допрос и следствие над Пугачёвым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Пугачёва захватили и доставили под стражу. С этого момента он перестал быть руководителем восстания и оказался в положении обвиняемого.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1774 года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велось следствие: власти выясняли состав участников, связи между отрядами и масштабы мятежа. Допросы имели государственное значение.
</a:t>
            </a:r>
            <a:endParaRPr lang="en-US" sz="1023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1774 года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разбирательства был вынесен приговор и состоялась казнь. Так дело Пугачёва стало символом окончательного разгрома восстания.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января 1775 года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захвата к назиданию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историческим сведениям о следствии, приговоре и публичной казни Пугачёва.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тюрьма и ожидание приговора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Пугачёва содержали под усиленной охраной: столица должна была показать, что власть полностью контролирует ситуацию и не допускает новых выступлений.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приговора стало для Пугачёва последним этапом на свободе. В темнице его судьба уже зависела не от воли вождя, а от решения государства.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шло в обстановке строгого надзора. Для властей было важно не только наказать мятеж, но и собрать сведения о его участниках и связях.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пленника: география восстания и заключения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соединяет места подъёма восстания, военных действий и заключения, показывая, как далеко разошлись события по стране.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продвигалось восстание, тем шире становился его след, а финальная точка маршрута оказалась в столице.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маршруте восстания Е. И. Пугачёва и его этапировании в Москву
</a:t>
            </a:r>
            <a:endParaRPr lang="en-US" sz="13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темнице Пугачёв уже не властитель, а пленник. На этом контрасте особенно ясно видно, как история ломает даже сильного человека.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судьба может показать трагедию целого восстания.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Пугачёва в школьном изучении повести А. С. Пушкина «Капитанская дочка»
</a:t>
            </a:r>
            <a:endParaRPr lang="en-US" sz="13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Пугачёв как вождь и как узник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резко меняется положение героя после ареста.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подчёркивает не только поражение бунта, но и трагедию человека, потерявшего власть, поддержку и свободу.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образ Пугачёва и его литературное осмысление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о Пугачёве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Пугачёве сохранилась не только в учебниках, но и в документах следствия, гравюрах, картах и музейных материалах. Эти источники помогают увидеть событие как часть реальной истории.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культуре образ Пугачёва остаётся спорным и многогранным. Для понимания эпохи важны не только факты восстания, но и то, как потомки осмыслили его судьбу.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Темница Пугачёва показывает, что даже сильное восстание не удерживается без единства, порядка и устойчивой опоры среди участников.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темы для урока литературы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этот сюжет важен как напоминание о цене бунта, силе государственной власти и трагической судьбе человека, ставшего символом эпохи.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пленника соединяет историю и литературу: здесь видны и реальные события, и оценка характера героя, его смелости, резкости и обречённости.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Пугачёва стало финалом крупнейшего восстания XVIII века. Темница, следствие и казнь превратили историческое событие в яркий литературный образ расплаты, памяти и трагедии.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Темница Пугачёва: конец восстания и начало памяти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2026-05-19T04:35:58Z</dcterms:created>
  <dcterms:modified xsi:type="dcterms:W3CDTF">2026-05-19T04:35:58Z</dcterms:modified>
</cp:coreProperties>
</file>