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и литература XVIII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разума, просвещения и новых литературных открытий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Европы к России: как формировалась эпоха Просвещения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выросло в Европе, а в России стало временем реформ, развития науки, печати и образования. Новые книги, журналы и школы меняли жизнь общества и подготавливали расцвет русской литературы.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Просвещения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считался главным инструментом познания: с его помощью люди должны были понимать мир, проверять факты и принимать обдуманные решения, а не поддаваться суевериям.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высоко ценили образование, пользу знаний и личную ответственность. Человек должен был не только учиться, но и приносить пользу обществу, служить общему благу.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должна была воспитывать нравственного гражданина. Писатели критиковали невежество, жестокость и несправедливые привилегии, показывая, к чему приводит духовная слепота.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литературы XVIII 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жанры наиболее заметны в литературе века Просвещения.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Ода, басня и комедия занимали важнейшее место, а роман и повесть усиливали интерес к частной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литературы XVIII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жизни общества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новые центры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XVIII века работали при дворе, в академиях, журналах и театрах. Они переводили европейские тексты и создавали первые образцы новой русской литературы.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становится частью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расширяли круг читателей, а литература всё чаще обсуждалась в городах. Чтение становилось культурной привычкой образованного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как ведущий литературный стиль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требовал порядка, ясности и строгих правил. В произведениях ценились логика, стройная композиция и разделение на высокий, средний и низкий стиль.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темами становились государство, долг, честь и общественная польза. Герой классицизма обычно ставил интересы страны и служение обществу выше личных желаний.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этот стиль особенно заметен в одах, трагедиях и сатирических произведениях. Он помог создать образ литературы как серьёзного и воспитательного 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XVIII века и их функции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жанры, их особенности и роль в литературе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не только развлекали, но и учили: каждый из них по-своему воспитывал читателя и зрителя.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XVIII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Ломоносов: три важные стороны его работы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создал теорию «трёх штилей», которая помогла упорядочить литературный язык и распределить слова по разным стилям в зависимости от темы и назначения.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он прославлял Россию, науку, труд и просвещённого правителя. Его поэзия показывала, что русский язык подходит для высоких и серьёзных тем.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соединял литературное мастерство с научным мышлением. Благодаря этому его творчество укрепило нормы языка и повысило его культурный авторитет.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и новая русская ода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использовал конкретные детали и более естественную речь, поэтому образ героя стал ближе к реальной жизни. Это сделало поэзию менее строгой и более выразительной.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«Фелица», «Властителям и судиям» и «Памятник» показали, что ода может говорить не только о государстве, но и о внутреннем мире автора.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сохранил торжественный характер оды, но сделал её более живой и личной. В его стихах слышна не только похвала, но и размышление о человеке, времени и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русская басня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писал басни простым, метким и запоминающимся языком. Его речь была близка к разговорной, поэтому читатели легко понимали смысл и запоминали вывод.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Героями басен часто становятся животные, но они ведут себя как люди. Через них Крылов показывает лень, глупость, самоуверенность и несправедливость.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«Квартет», «Стрекоза и Муравей», «Волк и Ягнёнок» особенно заметны насмешка и нравственный урок. Они учат думать о труде, ответственности и справедливости.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сделал басню по-настоящему народным жанром. Его произведения были понятны и детям, и взрослым, поэтому стали частью школьного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басня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композицию басни XVIII века: от короткой жизненной ситуации к конфликту и нравственному выводу.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Комедия, написанная в 1782 году, стала ярким примером русской драматургии XVIII века и сразу выделилась острой критикой семейного и общественного невежества.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пьесы — помещичий дом, где грубость, самодурство и презрение к учению разрушают воспитание и показывают нравственную бедность героев.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высмеивает не только личные недостатки, но и общественные пороки, поэтому «Недоросль» воспринимается как важная сатирическая комедия своего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Митрофан, Простакова, Правдин, Стародум и Софья помогают увидеть столкновение двух начал: невежества, основанного на силе, и просвещённости, опирающейся на разум.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и комедия «Недоросль»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Карамзин и поворот к чувствам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сделал в литературе главным не торжественный долг, а живое человеческое чувство. В «Бедной Лизе» он показал, как важны сострадание, искренность и внимательное отношение к чужой судьбе.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стала проще и мягче: вместо строгой книжной речи появились естественные интонации, подробности повседневной жизни и тонкое изображение переживаний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сентиментализм: сравнение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строился на строгих правилах, а сентиментализм — на внимании к переживаниям и личному опыту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литература XVIII века постепенно переходила от общественного идеала к интересу к внутреннему миру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литературных направлений XVIII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66" y="1786915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53542"/>
            <a:ext cx="750900" cy="6674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театр и читатель XVIII века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Печатали сатиру, нравоучения, стихи и переводы, помогая читателю знакомиться с новыми идеями и литературными жанрами.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делала общественные конфликты наглядными: зрители слышали живую речь героев и видели, как комедия высмеивает пороки.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становилось привычкой образованного общества, а книга всё заметнее входила в повседневную городскую культуру.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XVIII века и их вклад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писатели расширяли возможности литературы XVIII 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авторы развивали разные жанры, но вместе создали основу новой русской литературы и подготовили её дальнейший рост.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века, школьный курс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литературы XVIII 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говорили об образовании, долге, служении Отечеству, семейном воспитании и уважении к труду. Эти темы помогали формировать представление о достойном человеке.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были сатира и критика общественных недостатков: невежество, жестокость, несправедливость и злоупотребление властью становились предметом смеха и осуждения.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литература всё чаще обращалась к личным чувствам, нравственному выбору и судьбе отдельного человека, показывая ценность внутреннего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 XVIII века: от высокого стиля к личному миру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века менялись не только темы, но и сами способы изображения человека: от общих образов к более живым и конкретным характерам.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показывает постепенное усиление интереса к личности, при сохранении просветительских и гражданских идей.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этапов литературы XVIII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литературы XVIII века для русской культуры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XVIII веке сформировались нормы литературного языка и закрепились правила, позволившие русской словесности стать более точной, ясной и выразительной.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расширила круг жанров и доказала, что книга может не только развлекать, но и воспитывать, спорить с несправедливостью и влиять на общество.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писателей XVIII века подготовил почву для литературы XIX столетия, где появятся ещё более сложные герои, сюжеты и идеи.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просветительских идей к новой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 показала, как разум, знание и интерес к человеку меняют искусство слова. Она стала прочной основой русской классики и сохранила своё значение до сих пор.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2026-05-23T04:41:41Z</dcterms:created>
  <dcterms:modified xsi:type="dcterms:W3CDTF">2026-05-23T04:41:41Z</dcterms:modified>
</cp:coreProperties>
</file>