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География: наука о Земле и ее особенностях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Землю как планету и объясняет различия природных условий и жизни людей.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география важна в 5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география помогает перейти от простых наблюдений к работе с картами, схемами и моделями. Земля — шар: из‑за движения вокруг оси и Солнца меняются день и ночь, а также времена года. Это нужно, чтобы понимать погоду, путешествия и явления в мире.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география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природу Земли, население и хозяйство как единую систему. Так проще понять, как природные условия влияют на жизнь людей и наоборот — как люди меняют территорию.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география изучает рельеф, климат, воды, почвы, природные зоны и оболочки Земли. Эти темы объясняют, почему в одних местах жарче, а в других холоднее, влажнее или засушливее.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Социально‑экономическая география изучает города, страны, население, транспорт, промышленность и сельское хозяйство. Она показывает, как организована жизнь людей и как устроено хозяйство разных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360" y="786300"/>
            <a:ext cx="4165029" cy="3570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географии (обобщение разделов школьного курса)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разделы географии и их содержание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раздел изучает Землю по‑своему, а вместе дают целостную картину мира.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географии дополняют друг друга: природа объясняется физикой, а жизнь людей — социально‑экономическими темами; карты связывают всё в наглядную систему.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в географии: первый шаг к изучению территории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Стоя на школьном дворе, ученик замечает, куда падает тень и куда «смотрит» компас. Он отмечает стороны горизонта и сравнивает ориентиры: дерево, холм и реку. Так наблюдение превращается в первые шаги к карте.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показывает направление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дня школьник внимательно следит за облачностью, направлением ветра и состоянием почвы. Он записывает, когда становится прохладнее или теплее, и как меняется ощущение влажности. Эти короткие наблюдения помогают заметить закономерности.
</a:t>
            </a:r>
            <a:endParaRPr lang="en-US" sz="729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меняется на глазах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Рассматривая участок берега у водоёма, ученик сравнивает форму поверхности и обращает внимание на изрезанность линии берега. Он отмечает, где вода подходит ближе, а где отступает. Такие наблюдения развивают внимательность к природным деталям.
</a:t>
            </a:r>
            <a:endParaRPr lang="en-US" sz="73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линия — тоже объект изучения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географы получают знания о Земле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наблюдений к выводам и проверке на других примерах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7713" y="1320767"/>
            <a:ext cx="192450" cy="384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24817"/>
            <a:ext cx="376800" cy="37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78" y="1320767"/>
            <a:ext cx="264619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24817"/>
            <a:ext cx="376800" cy="3768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Измерения и приборы на уроках географии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воздуха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Термометр помогает измерять температуру и сравнивать погоду в разных точках. Эти значения используют для наблюдений, выводов о сезонных изменениях и подготовки к прогнозу.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ветра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Флюгер позволяет определить, откуда дует ветер. Показания важно записывать, потому что ветер меняет ощущение погоды и влияет на поведение людей и животных.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Осадкомер измеряет, сколько выпало осадков за определённый промежуток времени. По таким данным легче отличать периоды дождей и засухи.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 на местности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Компас используют, чтобы находить стороны горизонта и задавать направление маршрута. Это помогает безопасно двигаться и правильно ориентироваться по карте.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Расстояния и высота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Линейка, масштаб и глобус применяются для измерения расстояний на карте и уточнения представлений о рельефе. Точные расчёты снижают ошибки при чтении карт.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64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 демонстрации графика (значения: 6:00 +8 °C; 12:00 +15 °C; 15:00 +18 °C; 18:00 +14 °C; 21:00 +10 °C)
</a:t>
            </a:r>
            <a:endParaRPr lang="en-US" sz="641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Суточные изменения погоды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температуры приходится на вторую половину дня. После полудня значения постепенно снижаются, хотя условия могут отличаться из‑за ветра и облаков.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Линейный график показывает: погода меняется не только «по сезонам», но и в течение одного дня. Такие изменения помогают понимать суточный ход температуры.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климат: в чем разница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— это состояние атмосферы в конкретный день и час. Она описывается температурой, ветром, облачностью, осадками и давлением, поэтому её можно наблюдать прямо сейчас.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одном городе летом погода может быть разной: иногда жарко и сухо, а иногда пасмурно и влажно. Но климат региона всё равно остаётся умеренным или, например, резко континентальным.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изучает и кратковременные изменения, и устойчивые закономерности. Так мы учимся понимать, почему одни территории живут по разным климатическим правилам.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— это многолетний режим погоды, характерный для определённой территории. Климат формируется из повторяющихся условий за много лет и задаёт «типичный» образ года.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и глобус как главные географические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Глобус: как выглядит Земля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показывает Землю в уменьшенном виде и помогает увидеть материки и океаны. Он почти без сильных искажений передаёт форму, поэтому удобен для общего представления о расположении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Карта: как изучают поверхность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передаёт поверхность Земли на плоскости и помогает изучать страны, рельеф, маршруты и природные зоны. На картах используют масштаб, легенду и условные знаки, чтобы информация была понятной и точной.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курсу географии (качественная схема, без численных измерений).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оболочек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оболочки не существуют по отдельности: изменения в атмосфере отражаются на воде, рельефе и условиях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ни одна оболочка не работает изолированно: взаимодействие поддерживает природные процессы.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можно находить на карте и глобусе, сравнивая их расположение. Понимание их роли помогает объяснять различия климата и природных зон.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географии выделяют 6 материков: Евразию, Африку, Северную и Южную Америки, Австралию и Антарктиду. Они отличаются размерами, природными условиями и плотностью населения.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4 океана: Тихий, Атлантический, Индийский и Северный Ледовитый. Океаны влияют на влажность воздуха, температуры и морские маршруты.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331839"/>
            <a:ext cx="4339200" cy="28906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рельефа Земли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различаются высотой и строением поверхности; эти различия отражаются на природных условиях.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 разнообразнее рельеф, тем сложнее условия для рек и климата, а значит — и для размещения городов и хозяйства.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географии (обобщение: формы рельефа и примеры).
</a:t>
            </a:r>
            <a:endParaRPr lang="en-US" sz="92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A1BB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550" y="1349918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62612" y="2244174"/>
            <a:ext cx="288675" cy="384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38556" y="3166899"/>
            <a:ext cx="336787" cy="384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18550" y="4137580"/>
            <a:ext cx="376800" cy="3768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1"/>
          <p:cNvSpPr txBox="1"/>
          <p:nvPr/>
        </p:nvSpPr>
        <p:spPr>
          <a:xfrm>
            <a:off x="723750" y="358475"/>
            <a:ext cx="76965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суши и их значение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2445325" y="1237475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рек есть исток, русло, притоки и устье. Течение формирует долины, обеспечивает водой население и сельское хозяйство, а также помогает водному транспорту в некоторых районах.
</a:t>
            </a:r>
            <a:endParaRPr lang="en-US" sz="1273" dirty="0"/>
          </a:p>
        </p:txBody>
      </p:sp>
      <p:sp>
        <p:nvSpPr>
          <p:cNvPr id="13" name="Text 3"/>
          <p:cNvSpPr txBox="1"/>
          <p:nvPr/>
        </p:nvSpPr>
        <p:spPr>
          <a:xfrm>
            <a:off x="2445325" y="2147991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бывают пресными и солёными. Они влияют на влажность воздуха и микроклимат рядом с берегами, а также служат местом обитания многих видов растений и животных.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2445325" y="3079832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3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
</a:t>
            </a:r>
            <a:pPr algn="l" indent="0" marL="0">
              <a:lnSpc>
                <a:spcPct val="90000"/>
              </a:lnSpc>
              <a:buNone/>
            </a:pPr>
            <a:r>
              <a:rPr lang="en-US" sz="58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79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накапливают большие запасы пресной воды. В летние периоды таяние может поддерживать уровень рек, поэтому ледники особенно важны для регионов с ограниченным количеством осадков.
</a:t>
            </a:r>
            <a:endParaRPr lang="en-US" sz="1273" dirty="0"/>
          </a:p>
        </p:txBody>
      </p:sp>
      <p:sp>
        <p:nvSpPr>
          <p:cNvPr id="15" name="Text 5"/>
          <p:cNvSpPr txBox="1"/>
          <p:nvPr/>
        </p:nvSpPr>
        <p:spPr>
          <a:xfrm>
            <a:off x="2445325" y="4023598"/>
            <a:ext cx="53856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76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и подземные воды
</a:t>
            </a:r>
            <a:pPr algn="l" indent="0" marL="0">
              <a:lnSpc>
                <a:spcPct val="90000"/>
              </a:lnSpc>
              <a:buNone/>
            </a:pPr>
            <a:r>
              <a:rPr lang="en-US" sz="589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0046"/>
              </a:lnSpc>
              <a:buNone/>
            </a:pPr>
            <a:r>
              <a:rPr lang="en-US" sz="98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удерживают влагу и поддерживают влажные условия для жизни. Подземные воды питают источники и поднимаются в русла рек, особенно когда поверхностных осадков мало.
</a:t>
            </a:r>
            <a:endParaRPr lang="en-US" sz="127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вода переходит между гидросферой, атмосферой и сушей.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используют природные условия территории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природных условий влияет на размещение городов, дорог, полей, заводов и портов. Там, где есть вода и удобный рельеф, легче развивать хозяйство и транспортные связи.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степных районах чаще выращивают зерновые культуры, а в горных территориях развиваются туризм и животноводство. Природные особенности также определяют направления добычи полезных ископаемых.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(качественная оценка факторов, без точных чисел).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влияет на погоду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факторов определяет, будет ли воздух прогреваться сильнее или охлаждаться быстрее: в глубине материка колебания температуры заметнее.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на погоду влияет широта и характер воздушных масс; морское влияние и рельеф смягчают или усиливают изменения.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профессии и их задачи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Метеоролог ведёт наблюдения за погодой и помогает составлять прогнозы. Он использует данные измерений температуры, ветра и осадков, чтобы описывать изменения в атмосфере.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Картограф составляет карты и планы местности, выбирая условные знаки и масштабы. Его задача — сделать информацию наглядной и понятной для людей в разных целях.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Гидролог изучает воды, геолог исследует горные породы и полезные ископаемые. Эти специалисты работают с наблюдениями и результатами измерений, включая данные карт.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45750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62497"/>
            <a:ext cx="376800" cy="301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62497"/>
            <a:ext cx="376800" cy="3014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24817"/>
            <a:ext cx="376800" cy="37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знать географию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карты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9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находить объекты на карте помогает ориентироваться в атласах, понимать расстояния и направления, а также связывать карты с реальными природными и культурными особенностями местности.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прогноза погоды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разобраться, почему меняется погода, и правильно оценивать условия дня: облачность, ветер, возможные осадки и температуру.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одежды и маршрута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климатических различий и сезонных изменений позволяет лучше подготовиться к поездкам, экскурсиям и походам, выбирая одежду и продумывая маршрут.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различий в природе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природные зоны, школьник учится находить объяснение различий: влияет климат, рельеф, воды и то, как люди приспосабливаются к условиям.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жизни людей в разных странах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связывает природу и хозяйство: объясняет, почему развиваются разные виды производства, как организованы транспорт и расселение, и какие условия нужны людям.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помогает понять Землю и жизнь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рассматривает Землю как единую систему: связаны природа, вода, воздух, рельеф, климат и население. Карты, глобус, наблюдения и измерения помогают объяснять явления и беречь ресурсы.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2026-05-13T00:14:26Z</dcterms:created>
  <dcterms:modified xsi:type="dcterms:W3CDTF">2026-05-13T00:14:26Z</dcterms:modified>
</cp:coreProperties>
</file>