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снежного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мир под снегом полон жизни и тайн.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скрывается не пустота, а целый зимний дом: тёплые ходы зверьков, спящие растения и воздух между снежинками.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под снежным покровом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тёплое одеяло для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прослойка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снегу много воздуха, а он плохо выпускает тепло. Поэтому толстый слой снега работает как естественная защита и не даёт морозу быстро добраться до почвы.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промерзание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снежным покровом земля остывает не так резко. Корни трав и деревьев дольше остаются в безопасности, а растения лучше переживают холодные месяцы.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зимняя крыша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землю, как белое одеяло, только очень холодное на вид и очень полезное на деле. Он помогает природе дождаться весны без лишних потерь.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внутри сугроба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сугроба обычно плотнее и холоднее. Она принимает на себя ветер, а значит, защищает нижние слои от сильного обледенения и лишнего охлаждения.
</a:t>
            </a:r>
            <a:endParaRPr lang="en-US" sz="1262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сугроба есть маленькие пустоты и мягкие участки. Там воздух почти не двигается, поэтому теплее, чем снаружи, и зверькам легче прятаться.
</a:t>
            </a:r>
            <a:endParaRPr lang="en-US" sz="1262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у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почве снег часто становится рыхлым и влажным. Здесь зимуют семена, насекомые и мелкие животные, которым важно переждать холод спокойно и незаметно.
</a:t>
            </a:r>
            <a:endParaRPr lang="en-US" sz="126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от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 защищает не только от мороза, но и от ветра. Для маленьких жителей это почти настоящий зимний дом: тихий, безопасный и очень снежный.
</a:t>
            </a:r>
            <a:endParaRPr lang="en-US" sz="12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снежном мире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белом полотне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свежем снегу остаются заметные следы: прыжки зайца, аккуратные лапки белки, лёгкие отпечатки птицы. По ним можно понять, что зима вовсе не тихая, а полная скрытого движения.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тоннели под снегом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осторожно пробирается под снежной крышей и находит сухие семена. Рядом полёвка прокладывает свой ход, будто маленький подземный тоннель. Для них снег — не преграда, а удобная дорожка.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работа маленьких зверьков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Землеройка ищет корм там, где снег не слишком плотный. Она не теряет время и быстро обследует укрытия, ведь зимой каждый найденный кусочек пищи особенно важен.
</a:t>
            </a:r>
            <a:endParaRPr lang="en-US" sz="11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80" y="2013314"/>
            <a:ext cx="228941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зимой нужна белая окраска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Спрятаться на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шерсть или перья помогают животному почти сливаться со снегом. Так его труднее заметить хищнику, а самому проще остаться незамеченным.
</a:t>
            </a:r>
            <a:endParaRPr lang="en-US" sz="1371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Подобраться к добыче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полезна не только для защиты. Когда животное не видно на белом фоне, оно может осторожнее подойти к корму или добыче.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Выиграть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любая незаметность помогает выжить. Белая окраска даёт животному шанс раньше заметить опасность и успеть скрыться в укрытии.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разные зимние стратегии животных: сон, активность, укрытие под снегом или перелёт.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переживают зиму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зимних спящих героя — медведь, ёж и суслик.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почти не двигаются и экономят силы, чтобы пережить холод и нехватку пищи.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кормушка помогает птицам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быстро находят семечки и с удовольствием прилетают к кормушке снова и снова. Им важно получать еду каждый день, потому что зимой она достаётся труднее.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на рябине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любит ягоды и часто держится там, где есть рябина. Возле кормушки он тоже может задержаться, если рядом найдётся подходящий корм.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в поиске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не только стучит по дереву, но и ищет под корой насекомых. Зимой ему особенно нужны спокойные места и немного дополнительного корма.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рядом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чаще других птиц заглядывают к человеку в холодные дни. Кормушка помогает им пережить морозы и сохранить силы до весны.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снег помогает растениям ждать весну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заканчивают рост и готовятся к холоду. У трав остаются корни и почки, а у деревьев на ветках прячутся спящие почки.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растения от ветра, мороза и резких перепадов температуры. Под такой защитой они не спешат расти, а спокойно сохраняют силы.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тает, в почву поступает влага. Растения быстро пробуждаются и начинают новый рост, будто зимний сон закончился в один миг.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 скрипит под ногами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Ломаются кристаллики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наступаем на снег, его маленькие ледяные кристаллы ломаются и трутся друг о друга. Из-за этого появляется знакомый зимний скрип, который слышен почти на каждом шаге.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делает снег суше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холод, тем суше становится снег. Сухие кристаллики легче ломаются, поэтому в мороз скрип обычно звучит громче и резче, чем в мягкую погоду.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снег молчит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поднимается, снег становится мягче и влажнее. Кристаллики уже не так легко трескаются, поэтому звук шагов слабеет, а иногда почти исчезает.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звук-подсказка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помогает сразу понять, что вокруг настоящая зима. Этот звук легко узнать даже с первого шага, будто снег сам здоровается с нами по-особенному.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 их узоры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рождается в облаке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начинает свой путь высоко в облаках, где водяной пар превращается в ледяные кристаллы. Пока она падает, к ней добавляются новые лучики и грани. Поэтому каждый узор получается особенным.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одной точь-в-точь
</a:t>
            </a:r>
            <a:pPr algn="l" indent="0" marL="0">
              <a:lnSpc>
                <a:spcPct val="100000"/>
              </a:lnSpc>
              <a:buNone/>
            </a:pPr>
            <a:r>
              <a:rPr lang="en-US" sz="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совершенно одинаковые снежинки почти не встречаются, потому что каждая проходит свой путь через облака и холодный воздух. Это делает снег похожим на огромную коллекцию неповторимых рисунков.
</a:t>
            </a:r>
            <a:endParaRPr lang="en-US" sz="1188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как маленькая 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снежинки похожи на звёздочки с тонкими лучами, другие — на иголочки или крошечные цветы. Зимой такие узоры можно рассматривать на варежках, стекле и на свежем снегу.
</a:t>
            </a:r>
            <a:endParaRPr lang="en-US" sz="12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зимним жителям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мороз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 становится очень сильным, животным труднее сохранять тепло и находить пищу. Им приходится тратить больше сил, а это зимой особенно опасно.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снежный наст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оттепели снег может покрыться твёрдой коркой. Маленьким зверькам становится сложнее рыть ходы и добираться до корма, который спрятан под снегом.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сугробы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сугробы могут мешать передвижению и закрывать обычные тропинки. Для одних животных это укрытие, а для других — настоящая снежная ловушка.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пищи в природе мало, поэтому зверям и птицам приходится искать еду очень внимательно. Без запасов, укрытий и осторожности холодная пора становится особенно трудной.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зимней природе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для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помогают птицам найти еду, когда семян и ягод в природе становится мало. Особенно полезны семечки, крупа и несолёные кусочки корма.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и лесу лучше не шуметь слишком громко. Спокойная обстановка не пугает зверей и помогает им тратить меньше сил на тревогу.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тропинка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оставлять мусор, лес и двор остаются безопаснее для животных. Чистое место легче обойти, а зверям и птицам проще находить корм.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ветками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мороз ветки становятся хрупкими, поэтому их не ломают и не трогают без нужды. Так люди бережно помогают деревьям пережить зиму.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запас воды для весны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таяния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тепло, снег медленно тает и превращается в воду. Она не исчезает сразу, а постепенно уходит в ручьи, реки и почву, как тихий весенний подарок.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наполняет землю влагой. Корни растений получают нужное питание, а почва становится мягче и готовится к появлению новой травы и листьев.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работает как зимний запас воды, который пригодится весной. Благодаря ему растения быстрее оживают, а реки и ручьи получают свежую воду после холодов.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маленького исследователя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показывают, кто недавно проходил по двору, парку или лесной тропинке. По ним можно заметить зайца, птицу, кошку и даже маленького мышонка.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для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кормушек легко увидеть, какие птицы прилетают за угощением. Это удобно для наблюдений и помогает заметить, как разные птицы ведут себя зимой.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месте снег бывает рыхлым и мягким, а в другом — твёрдым и блестящим. Такие различия помогают понять, как меняется погода и почему снег ведёт себя по-разному.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у стволов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деревьев часто видны маленькие тропинки, норки и отверстия. Там прячутся зверьки или насекомые, а внимательный наблюдатель может найти следы их зимней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наблюдение за формой, размером и направлением следов помогает определить, кто прошёл по снегу.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следы на снегу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сказках и стихах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ковер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снег часто сравнивают с белым ковром, который покрывает землю до самой весны. Такой образ делает зиму похожей на тихую волшебную сцену.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снег называют снежным морем. Он кажется бескрайним, спокойным и чуть таинственным, будто под его белой гладью спряталась целая зимняя страна.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любят снег за его блеск, тишину и красоту. Их строки помогают увидеть в зиме не только холод, но и настоящее чудо природы.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о жизни под снегом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защищает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снежный слой бережёт почву от сильного мороза. Под ним корни растений меньше страдают, а земля медленнее промерзает и лучше сохраняется.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есть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сугробов остаются ходы зверьков, спящие растения и следы разных посетителей. Зимой природа не замирает, а просто становится тише.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ждёт весну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хранит воду до тёплых дней. Когда он тает, вода попадает в землю и помогает растениям быстрее проснуться и пойти в рост.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не пустая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спокойный снежный день полон маленьких признаков жизни. Нужно только присмотреться внимательно, и снежный мир обязательно откроет свои секреты.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мир: дом, защита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кипит тихая жизнь: кто-то спит, кто-то ищет корм, а кто-то ждёт тепла. Снег бережёт природу зимой и помогает ей снова проснуться весной.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2026-05-25T23:15:17Z</dcterms:created>
  <dcterms:modified xsi:type="dcterms:W3CDTF">2026-05-25T23:15:17Z</dcterms:modified>
</cp:coreProperties>
</file>