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тел: как предметы влияют друг на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тело толкает другое, меняя движение или форму. На уроке разберём силы и их самые заметные эффекты.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«Взаимодействие тел»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взаимодействуют, когда одно действует на другое. В результате предмет может начать двигаться, замедлиться, повернуть или изменить форму. Мы познакомимся с силами — тяжестью, трением, упругостью и магнитным притяжением — и научимся различать контакт и действие на расстоянии.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взаимодействия тел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тело начинает двигаться, останавливается, ускоряется или поворачивает, значит, на него действует сила. Без силы изменение движения обычно не происходит.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 измеряют в ньютонах, обозначают буквой Н. Она может влиять не только на движение, но и на форму: сжимать, растягивать, изгибать или скручивать предмет.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взаимодействие связано сразу с двумя телами. Действие одного тела вызывает ответное действие другого, поэтому «виновников» всегда как минимум два.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взаимодействия встречаются чаще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повседневных ситуаций заметны сила тяжести и трение, потому что они проявляются и при ходьбе, и при движении транспорта, и при удерживании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основные «ежедневные» взаимодействия — тяжесть и трение. Остальные силы чаще встречаются в опытах и специальных устройствах, где их специально используют.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Справочная оценка для школьного курса естествознания (точные доли для всех ситуаций не фиксируются единым измерением).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и бесконтактные взаимодействия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взаимодействия возникают при соприкосновении тел: толчок рукой, трение обуви о пол, растяжение резинки, сжатие пружины. Здесь действие передаётся через прямой контакт.
</a:t>
            </a:r>
            <a:endParaRPr lang="en-US" sz="1354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Бесконтактные взаимодействия действуют на расстоянии: сила тяжести, магнитное притяжение, а также электрическое притяжение или отталкивание. В паре примеров рука толкает тележку, а магнит притягивает скрепку.
</a:t>
            </a:r>
            <a:endParaRPr lang="en-US" sz="1196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сила изменяет тело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схема: взаимодействие → сила → изменение движения или формы.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тела связан с действием тела на опору или подвес. Масса при этом не меняется, но из‑за различий силы притяжения вес различается.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Луне вес заметно меньше, чем на Земле, потому что сила притяжения слабее.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физики: сравнение силы тяжести на Земле и на Луне.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3579" y="1220800"/>
            <a:ext cx="3627343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силы и их признаки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признакам: нужен ли контакт, где проявляется и что меняет. Внизу — общий вывод о контактных и бесконтактных силах.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силы (трение и упругость) возникают при соприкосновении, а сила тяжести, магнитная и электрическая действуют на расстоянии.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школьного курса естествознания и базовой физики (классификация сил).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581" y="1845684"/>
            <a:ext cx="242438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в жизни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 устойчивость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помогает ходить: подошва не скользит по полу. Благодаря трению обуви можно передвигаться и сохранять направление движения без опасных проскальзываний.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захват предметов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удерживании карандаша и ручки трение между ладонью и корпусом создаёт достаточное сцепление. Тогда предмет не выскальзывает, а гриф оставляет след на бумаге.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движения и износ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мешает движению, поэтому тормозам нужно преодолевать его действие. Одновременно при трении поверхности нагреваются и постепенно изнашиваются.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тел при взаимодействии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— это изменение формы или размеров тела под действием силы. Она возникает, когда сила растягивает, сжимает, изгибает или скручивает предмет. После прекращения действия результат может быть разным.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два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растянутая резинка и сжатая пружина часто возвращаются к прежней форме, а согнутая линейка или сплющенный пластилин обычно сохраняют новое состояние. Это помогает различать упругие и необратимые изменения.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движение под действием силы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тело движется, сила может менять скорость не сразу. Например, небольшое сопротивление постепенно уменьшает скорость, а толчок даёт заметный прирост.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сила, направленная «в согласии» с движением, увеличивает скорость, а силы сопротивления и торможения уменьшают её; при повороте меняется направление движения.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 урока естествознания (6 класс), без привязки к экспериментальным числам.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силы и измерение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Динамометром можно измерять разные силы: силу тяжести при взвешивании, силу упругости в опытах с пружиной и силу трения в простых демонстрациях на разных поверхностях.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измерить силу, используют динамометр — прибор с пружиной. Под действием силы пружина растягивается или сжимается, а шкала показывает величину в ньютонах.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Единицу назвали в честь Исаака Ньютона, изучавшего движение тел и явления, связанные с силами. Его идеи лежат в основе понимания причин изменения скорости и направления.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 измеряют в ньютонах, сокращённо Н. Эта единица помогает сравнивать, насколько сильно тела воздействуют друг на друга, и устанавливать связь силы с изменением движения.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Равнодействующая: от набора сил к движению и равновесию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логических шагов при разборе сил, действующих на одно тело.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в спорте и быту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Футболист передаёт мячу движение ударом ноги. Нога действует на мяч силой, и после удара мяч ускоряется, меняет направление или начинает двигаться по другой траектории.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останавливается благодаря трению тормозных колодок о колёса. Сила трения противодействует движению, поэтому скорость уменьшается до полной остановки.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взаимодействия видны, когда открывают дверь, переносят рюкзак и катаются на санках. Силы толкают, удерживают, растягивают или сжимают предметы, а также помогают изменить их состояние.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прыжке человек отталкивается от земли. Земля действует на ноги упруго и с ответной силой, поэтому тело поднимается вверх и продолжает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сила трения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зависимость: шероховатые поверхности и более сильное прижатие увеличивают сопротивление движению. Колёса уменьшают трение по сравнению с движением «скольжением».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трение становится больше, изменение скорости происходит заметнее: движению труднее «разогнаться» и сложнее удерживать скорость постоянной. Поэтому тормозить и толкать предметы приходится с разными усилиями.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 объяснения зависимостей без указания экспериментальных численных значений.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проводят простые опыты с силами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используют динамометр, линейку, брусок, пружину, нитку и разные поверхности. Сравнивают, как меняется движение предмета на гладком и шероховатом столе.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опытах измеряют силу, с которой пружина растягивается, и силу натяжения нитки, когда тянут предмет. Обычно записывают показания прибора и наблюдают ответное изменение движения.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делают по трём признакам: направление силы, место приложения и то, как меняется скорость тела. Так легче понять, почему действие силы приводит к нужному результату.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Выгляните в окно: капли дождя и предметы вокруг не «улетают». Земля притягивает их на расстоянии, поэтому всё, что находится рядом с поверхностью, удерживается силой тяжести. Именно это делает падение закономерным, а равновесие — возможным.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держит нас на поверхности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движется вокруг Земли по орбите не случайно: её удерживает гравитационное взаимодействие. Притяжение Луны создаёт колебания уровня воды, которые заметны как приливы и отливы. Так сила проявляется сразу в космосе и на Земле.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и морские приливы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проявления силы притяжения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задачи о силах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упустить силы и понять результат — равновесие или изменение движения.
</a:t>
            </a:r>
            <a:endParaRPr lang="en-US" sz="1287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301287"/>
            <a:ext cx="4332300" cy="28860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силы проявляются особенно заметно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ситуации указаны область применения, пример и главная сила с наблюдаемым результатом. Это помогает увидеть, как силы участвуют в движении, остановке и изменении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работают постоянно: они не только «разгоняют», но и тормозят, удерживают предметы и возвращают им форму. Поэтому движение и состояние тел объясняются действием конкретных сил.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перечень примеров для школьного курса естествознания (6 класс).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сила как причина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тел всегда связано с действием сил. Они изменяют скорость, направление и форму, причём одни силы возникают при соприкосновении, а другие действуют на расстоянии. Для 6 класса ключевы тяжесть, трение, упругость и магнитное взаимодействие.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2026-05-12T08:58:11Z</dcterms:created>
  <dcterms:modified xsi:type="dcterms:W3CDTF">2026-05-12T08:58:11Z</dcterms:modified>
</cp:coreProperties>
</file>