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 Manners: зачем нужны манеры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помогает общаться проще, спокойнее и уважительнее — в школе, с друзьями и онлайн.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вежливость действительно помогает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 Manners показывает: хорошие манеры нужны не для показной учтивости, а для спокойного общения в школе, переписке и совместных делах.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Miss Manners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 Manners — образ практичного этикета, где важны не церемонии, а понятные правила, которые помогают людям чувствовать себя спокойно и уверенно.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подход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здесь — не формальность, а удобный способ сделать общение предсказуемым, уважительным и менее утомительным для всех.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правила особенно полезны в классе, на перемене и в переписке, где одно неудачное слово быстро создаёт неловкость.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работает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идея проста: говорить ясно, не задевать собеседника и учитывать ситуацию, а не полагаться только на настроение или импульс.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без резкости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вежливость и зачем она нужна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начинается с внимания: человек чувствует, что его слышат, не перебивают и не ставят в неудобное положение без причины.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человеку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Манеры помогают сделать правила общения понятными: кто говорит, когда уместно шутить, как попросить и как отказать без конфликта.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границы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это особенно важно: новые компании, шутки, переписки и споры часто создают напряжение, которое легко снять правильным тоном.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неловкости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Ментальная формула: человек, контекст, действие
</a:t>
            </a:r>
            <a:endParaRPr lang="en-US" sz="260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 собеседника и контекст, затем выбирай действие и проверяй его уместность.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представления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начало общения — назвать себя и обратиться спокойно. Короткое «Привет, я Маша, можно к вам?» звучит дружелюбно и не ставит человека в неловкое положение.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Представься коротко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уроке, в кружке или новой компании такие слова снимают напряжение. Людям легче ответить, если они понимают, кто к ним обращается и чего от них хотят.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контакт проще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Грубое обращение сразу создаёт дистанцию. Спокойный тон, имя и вежливая фраза показывают уважение и помогают быстро перейти к нормальному разговору.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 резкого тона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так, чтобы тебя уважали
</a:t>
            </a:r>
            <a:endParaRPr lang="en-US" sz="3003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Слушая, смотри на говорящего и не отвлекайся на телефон. Внимание видно сразу, и собеседник понимает, что его слова для тебя действительно важны.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собеседника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Уважительное слушание делает тебя приятным собеседником: с тобой легче делиться мнением, просить совета и работать вместе без раздражения.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уважение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неясно, задай короткий уточняющий вопрос после паузы. Так разговор остаётся живым, но не превращается в спор или допрос.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 спокойно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 на середине мысли. Пауза, кивок или короткое «ага» показывают, что ты следишь за смыслом, а не только ждёшь своей очереди говорить.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прерывай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без неловкости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звучит конкретно и спокойно. Вместо «А зачем тебе это?» лучше сказать: «Можно спросить, как ты это сделал?» — так меньше давления.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вопрос мягче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«можно», «подскажи», «если не сложно» сразу меняют тон. Они показывают, что ты не требуешь ответа, а просишь о помощи.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вежливое начало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задавай слишком личные вопросы без причины. Если тема чувствительная, лучше сначала проверить, удобно ли человеку говорить об этом сейчас.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границы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просить и отказывать без грубости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звучит легче, если она короткая и ясная. Лучше сказать: «Можешь помочь после урока?» — так собеседнику проще понять, что от него ждут.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Формулируй прямо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уже дан, не нужно давить или оправдываться слишком долго. Уважение к чужому выбору — такая же часть манер, как умение просить.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Принимай ответ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не обязан быть длинным. Фраза «Сейчас не могу, но позже помогу» остаётся вежливой и не превращает ситуацию в конфликт.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Отказывай спокойно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обычно решают школьные ситуации быстрее, чем шум и толкотня.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вежливые фразы помогают пройти, не мешая другим, и сразу снижают напряжение в коридоре.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этикет: обобщение правил вежливого поведения в коридоре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создавать хаос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помогают не терять время и не мешать друг другу.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соблюдает очередь и распределение ролей, работа идёт быстрее, а споров и суеты становится меньше.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вежливого поведения в школьной очереди и групповой работе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переписки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одно понятное сообщение и проверяй адресата перед отправкой. Капс, спам и поток коротких реплик выглядят как давление, даже если ты просто торопишься.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сообщение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пересылкой фото, скриншота или чужого текста спроси разрешение. В переписке важно уважать конфиденциальность так же, как и в разговоре лицом к лицу.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 — не своё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 переписке слышится без интонации, поэтому шутки и подколы легко воспринимаются резко. Лучше писать спокойно, без сарказма, и не отвечать на эмоциях сразу.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вместе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дайте каждому высказать идею до конца. Короткая пауза и внимание к словам помогают услышать не только самого уверенного, но и тех, кто говорит тише.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всех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 выбран, договоритесь, кто за что отвечает и к какому сроку. Чёткие роли уменьшают путаницу и помогают довести общее дело до конца.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обязанности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вариантов несколько, сравнивайте их по понятным признакам: удобство, время, качество, простота. Так спор превращается в поиск решения, а не в борьбу характеров.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варианты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мысль, а не человека. Фразы вроде «Хорошая мысль» или «Можно добавить…» поддерживают разговор и делают обсуждение безопаснее для всей группы.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Оцениваем идеи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спорить спокойно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фактов и говорите о теме, а не о человеке. Спокойный голос помогает обсуждать даже сложный вопрос без лишнего напряжения и обид.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 делу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 перебивать и не повышать голос. Если эмоции растут, лучше сделать короткую паузу, чем превратить спор в ссору.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тон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«я-сообщения»: «Я вижу это иначе» или «Мне кажется, здесь важен другой пример». Такие фразы звучат честно и не атакуют собеседника.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от себя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вернуть очередь в разговоре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тебя перебили, спокойно верни себе слово: «Можно я закончу мысль?» или «Я ещё не договорил». Короткая фраза защищает твою очередь говорить без конфликта.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 слово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перебил сам, коротко остановись и скажи: «Извини, продолжай». Такое признание ошибки показывает уважение и помогает разговору идти дальше без неловкости.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Исправься сразу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повышать голос или отвечать тем же. Чем спокойнее ты звучишь, тем легче группе услышать смысл, а не только эмоции.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эскалации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исправлять ошибки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ошибку сразу: неверное слово, файл или предмет легче исправить, пока ситуация не разрослась.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Понять, что случилось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коротко: «Извини», «Я ошибся», «Сейчас исправлю». Прямое признание звучит лучше длинных оправданий.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Признать ошибку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Исправить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нужное действие: удали сообщение, отправь правильный файл или замени предмет без лишних задержек.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уточни, что теперь всё верно. Так ты показываешь ответственность и закрываешь неловкий момент.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границам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взять чужую вещь, открыть пенал или использовать чей-то материал, обязательно спроси разрешение. Личное пространство есть и у вещей, и у 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заранее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пересылай чужие сообщения, фото или заметки без согласия. То, что тебе показали, не становится автоматически общим для всего класса.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делимся без спроса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отказали, не дави и не уговаривай снова. «Нет» — это нормальный ответ, и уважение к нему показывает зрелость и доверие.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Принимаем отказ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вежливость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Скриншоты, фото и переписки могут быстро разойтись дальше, чем ты планировал. Поэтому перед отправкой стоит подумать, не нарушает ли это чужую приватность.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переслать чужой пост, фото или чат, спроси разрешение. Это простое правило защищает доверие и помогает не создавать лишних проблем.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на пересылку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тон виден даже без голоса. Одно резкое слово, капс или колкий смайлик могут прозвучать намного грубее, чем кажется отправителю.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сообщения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 реакции тоже задают настроение разговора. Небольшая деталь может поддержать собеседника или, наоборот, выглядеть холодно и пренебрежительно.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реакции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180978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27418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32418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вежливости
</a:t>
            </a:r>
            <a:endParaRPr lang="en-US" sz="294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не делает человека слабым. Она помогает ставить границы спокойно и ясно, без крика и унижения другого человека.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а не слабость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просто молчать, проблема может не исчезнуть. Иногда нужна короткая и честная фраза, чтобы всем стало понятнее, где граница.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не всегда помогает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незаметная грубость заметна по тону, взгляду и переписке. Лучше говорить прямо, но уважительно, чем прятать резкость за «шуткой».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тоже слышна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альтернатива — спокойная ясность: короткий отказ, уважительная просьба и честный тон. Такие слова сохраняют отношения и не делают ситуацию острее.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уважение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 — это не отдельное правило, а привычка замечать других, говорить спокойно и быстро исправлять ошибки. Если тренироваться каждый день, общение становится проще и добрее.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привычка, которая работает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2026-07-25T18:18:37Z</dcterms:created>
  <dcterms:modified xsi:type="dcterms:W3CDTF">2026-07-25T18:18:37Z</dcterms:modified>
</cp:coreProperties>
</file>