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Солнечной системе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дом: третья планета от Солнца. Разберём её место, движение, строение и условия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подходит для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находится на расстоянии 149,6 млн км от Солнца — примерно 1 астрономическая единица. Температура не уходит ни в сильный жар, ни в сильный холод. Помогают атмосфера, вода и крупная Луна.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планет от Солнца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Меркурий, Венера, Земля и Марс относят к планетам земной группы. У них твёрдая поверхность, и их размеры заметно меньше, чем у планет-гигантов.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отличается состав и характер поверхностей у земной группы: рядом с Солнцем планеты сильно меняют условия. Поэтому Земля выделяется устойчивостью, пригодной для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Солнечной системы располагаются так: Меркурий, Венера, Земля, Марс, Юпитер, Сатурн, Уран, Нептун. Земля занимает третье место от Солнца и поэтому получает «свою» долю тепла.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планет земной группы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Земли — около 12 742 км. Это больше, чем у Марса и Меркурия, и сопоставимо с Венерой.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диаметров видно: среди каменных планет Земля — крупнейшая, а Венера близка по размеру. Разница в размерах влияет на притяжение и атмосферные особенности.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диаметрах планет: NASA Solar System Exploration, 2024-2025 (округления значений).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Кора, мантия и ядро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имеет три главных слоя: кору, мантию и ядро. Кора — самая тонкая оболочка, а мантия занимает большую часть объёма планеты. Ядро находится в центре.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устройство и состояние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 считается твёрдым, а внешнее — жидким. Именно такое распределение помогает Земле иметь магнитное поле и поддерживать процессы внутри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31" y="1595710"/>
            <a:ext cx="3337765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характеристики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числа о Земле связаны с её комфортной для жизни температурой и наличием жидкой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подходящего расстояния, средней температуры и наличия воды в жидком виде делает Землю планетой, где жизнь может существовать.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 астрономическим данным: NASA, Encyclopaedia Britannica (актуальные значения, округления).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 Земли. В её составе около 78% азота и 21% кислорода, а остальное — другие газы. Такая смесь поддерживает привычные условия у поверхности.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Температурная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смягчает резкие перепады температуры: днём она уменьшает перегрев, а ночью помогает не остывать так быстро. Благодаря этому климат становится более устойчивым для жизни.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излучения и метеоров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задерживает часть опасного космического излучения и помогает многим мелким метеоритам сгорать при входе в атмосферу. Поэтому поверхность защищена лучше, чем без атмосферы.
</a:t>
            </a:r>
            <a:endParaRPr lang="en-US" sz="1303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погоде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постоянно участвует в образовании облаков и осадков. Движение воздушных масс переносит тепло и влагу, из‑за чего меняются погода и сезоны.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Цепочка, которая делает Землю обитаемой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процессов: от солнечного света до круговорота воды и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Земле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и где она хранится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71% поверхности Земли покрыто водой. Большая часть находится в океанах и морях, а остальное распределено по ледникам, рекам, озёрам и подземным водам.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перемещается: испаряется, образует облака, возвращается осадками и снова попадает в водоёмы. Этот круговорот соединяет разные «хранилища» воды на планете.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и год на Земле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круглое вращение Земли вокруг своей оси задаёт день и ночь: это занимает примерно 24 часа.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Орбитальное движение вокруг Солнца длится около 365,25 суток и формирует год. Поэтому вместе эти движения определяют календарь и смену сезонов.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Solar System Exploration; справочные данные о периодах вращения и обращения, актуализация: 2024-2025.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384 400 км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дистанция делает Луну ближайшим «космическим соседом» Земли и заметно влияет на океанские приливы.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Solar System Exploration: Moon (среднее расстояние до Луны)
</a:t>
            </a:r>
            <a:endParaRPr lang="en-US" sz="83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один естественный спутник — Луна. На таком расстоянии она освещается Солнцем и отражает свет, а её притяжение помогает формировать приливы и отливы в океанах.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бывают времена года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времён года — наклон земной оси на 23,5°. Из-за него меняется, под каким углом солнечные лучи падают на полушария, и вместе с этим меняется количество получаемого тепла.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Северное полушарие наклонено к Солнцу, там обычно теплее: Солнце поднимается выше, дни становятся длиннее. Южное полушарие в этот период получает меньше тепла и получает более прохладную погоду.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ориентации оси приводит к переходу сезонов. Весна и осень называют переходными, потому что условия освещения и температуры постепенно меняются от тёплого к холодному сезону и наоборот.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планет Солнечной системы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умеренная «температурная середина»: при таком уровне нагрева вода может оставаться жидкой. На других планетах условия слишком жёсткие — для жидкой воды подходящим почти не остаются.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температуре помогают понять, почему на Земле сохраняется жидкая вода, а на Венере и Марсе её существование ограничено. Важно и расстояние до Солнца, и состав атмосферы.
</a:t>
            </a:r>
            <a:endParaRPr lang="en-US" sz="120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NASA/JPL, данные по эффективным температурам планет (обобщённые значения для учебных сравнений)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часть Солнечной системы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сформировалась около 4,6 млрд лет назад из большого облака газа и пыли. Под действием гравитации вещество стало сжиматься и закручиваться, образуя будущие небесные тела.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системы находится Солнце: оно содержит почти всю массу Солнечной системы. Его сила притяжения удерживает планеты на орбитах и задаёт их движение вокруг светила.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обращается вокруг Солнца по собственной орбите вместе с другими планетами. При этом на планету постоянно действует гравитация, поэтому траектория получается устойчивой и регулярно повторяющейся.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Земли в Солнечной системе можно представить как «баланс» между скоростью полёта и силой притяжения. Благодаря этому Земля не улетает в космос и не падает на Солнце.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885566"/>
            <a:ext cx="4314825" cy="15419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Марс и Венера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планет по признакам, которые особенно важны для жизни: наличие спутников, состояние поверхности и условия атмосферы и температуры.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совокупности признаков Земля ближе всего к условиям, позволяющим существовать жидкой воде. У Марса слишком холодно и атмосфера почти не защищает, а на Венере слишком жарко.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справочные данные по планетам (NASA/ESA, общеизвестные усреднённые характеристики)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Земли вокруг Солнца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Земли почти круговая, но всё же немного вытянутая, поэтому расстояние до Солнца меняется в течение года. Это влияет на то, насколько по-разному нагреваются сезоны.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до Солнца составляет 1 астрономическую единицу. На схеме обычно показывают положения Земли в разные сезоны и связь освещения полушарий с её движением по орбите.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Земля в пространстве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движения и связанные с ними природные явления: день/ночь, год, смену сезонов и приливы.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и планеты-гиганты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относится к планетам земной группы, поэтому у неё твёрдая поверхность. У гигантов преобладают крупные атмосферы и отсутствие твёрдой поверхности в привычном смысле.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равное число планет в двух основных группах. Это помогает при первом знакомстве сравнить «каменные» миры и «газовые» гиганты по строению и условиям.
</a:t>
            </a:r>
            <a:endParaRPr lang="en-US" sz="122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 составу планет Солнечной системы (Международный астрономический союз/учебные обзоры, актуальная классификация)
</a:t>
            </a:r>
            <a:endParaRPr lang="en-US" sz="10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1949295"/>
            <a:ext cx="456858" cy="365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2161" y="1903609"/>
            <a:ext cx="314090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0836" y="1903609"/>
            <a:ext cx="399751" cy="456858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92031" y="3694309"/>
            <a:ext cx="399751" cy="456858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63536" y="3694309"/>
            <a:ext cx="399751" cy="456858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из космоса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20" name="Text 2"/>
          <p:cNvSpPr txBox="1"/>
          <p:nvPr/>
        </p:nvSpPr>
        <p:spPr>
          <a:xfrm>
            <a:off x="1121051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снимки помогают следить за облачными системами и погодными изменениями. По ним можно быстрее замечать циклоническую активность, смещающиеся фронты и оценивать развитие штормов на больших территориях.
</a:t>
            </a:r>
            <a:endParaRPr lang="en-US" sz="1222" dirty="0"/>
          </a:p>
        </p:txBody>
      </p:sp>
      <p:sp>
        <p:nvSpPr>
          <p:cNvPr id="21" name="Text 3"/>
          <p:cNvSpPr txBox="1"/>
          <p:nvPr/>
        </p:nvSpPr>
        <p:spPr>
          <a:xfrm>
            <a:off x="3968144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циркуляция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космоса хорошо видны течения и температуру поверхностных слоёв океана по характерным цветовым изменениям. Эти наблюдения важны для понимания климата, а также для прогноза опасных явлений.
</a:t>
            </a:r>
            <a:endParaRPr lang="en-US" sz="1194" dirty="0"/>
          </a:p>
        </p:txBody>
      </p:sp>
      <p:sp>
        <p:nvSpPr>
          <p:cNvPr id="22" name="Text 4"/>
          <p:cNvSpPr txBox="1"/>
          <p:nvPr/>
        </p:nvSpPr>
        <p:spPr>
          <a:xfrm>
            <a:off x="6839649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фиксируют состояние растительного покрова и динамику зелёной массы. Так оценивают сезонные изменения, последствия засух и масштабы восстановления после пожаров и вырубок.
</a:t>
            </a:r>
            <a:endParaRPr lang="en-US" sz="1204" dirty="0"/>
          </a:p>
        </p:txBody>
      </p:sp>
      <p:sp>
        <p:nvSpPr>
          <p:cNvPr id="23" name="Text 5"/>
          <p:cNvSpPr txBox="1"/>
          <p:nvPr/>
        </p:nvSpPr>
        <p:spPr>
          <a:xfrm>
            <a:off x="2710844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дым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данные позволяют обнаруживать активные очаги пожаров и отслеживать распространение дыма. Это помогает оперативно информировать службы и уменьшать риски для здоровья людей.
</a:t>
            </a:r>
            <a:endParaRPr lang="en-US" sz="1239" dirty="0"/>
          </a:p>
        </p:txBody>
      </p:sp>
      <p:sp>
        <p:nvSpPr>
          <p:cNvPr id="24" name="Text 6"/>
          <p:cNvSpPr txBox="1"/>
          <p:nvPr/>
        </p:nvSpPr>
        <p:spPr>
          <a:xfrm>
            <a:off x="5582349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таяние льдов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снимкам с орбит можно наблюдать изменения ледников: скорость отступания кромок, сезонные колебания и общие тенденции. Такие наблюдения поддерживают исследования уровня моря и климата.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действительно особенная планета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занимает третье место от Солнца, имеет удобную для жизни температуру, воду в жидком виде, атмосферу и один спутник — Луну. Её движение создаёт день, ночь, год и времена года.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2026-05-12T23:30:53Z</dcterms:created>
  <dcterms:modified xsi:type="dcterms:W3CDTF">2026-05-12T23:30:53Z</dcterms:modified>
</cp:coreProperties>
</file>