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2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Платонов в годы революции и Гражданской войны: личный опыт, ставший основой творчества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69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 война сделали его писателем, для которого история измеряется человеческой судьбой.
</a:t>
            </a:r>
            <a:endParaRPr lang="en-US" sz="3302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1917—1922 годах: время перелома и испытаний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разрушили старый порядок, а Гражданская война принесла голод, разруху и дефицит всего необходимого. На юге страны, включая Воронеж, эти перемены особенно остро вошли в повседневную жизнь.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66417"/>
            <a:ext cx="309900" cy="275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28606" y="1155650"/>
            <a:ext cx="259875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91794" y="1180190"/>
            <a:ext cx="309900" cy="247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12731" y="1155650"/>
            <a:ext cx="259875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ранняя трудовая биография Платонова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Рабочая семья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Платонов родился в 1899 году в Воронеже в семье железнодорожного слесаря. С детства он видел мир труда, где профессия, бедность и ответственность были частью повседневности.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будущей прозы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труда и бедности дал Платонову не абстрактные представления о народе, а живое понимание его речи, надежд и уязвимости. На этой основе выросла его художественная манера.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простых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хорошо знал быт мастерских, станций и окраин, где жизнь зависела от тяжёлой работы и нестабильного заработка. Позже именно это знание сделало его прозу особенно убедительной.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труд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литературной известности Платонов работал помощником машиниста, литейщиком и ремонтником. Эти занятия рано приучили его к физическому усилию, дисциплине и вниманию к реальной жизни рабочих.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на обновление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1917 году Платонову было восемнадцать лет, и революция воспринималась им как шанс на справедливость. Он уже пробовал писать стихи и заметки, поэтому особенно остро следил за языком времени.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столкновение с революцией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перед распадом мира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молодой автор видел, что привычный порядок рушится слишком быстро. В его раннем восприятии надежда на перемены соседствовала с тревогой за человека, которого история могла легко сломать.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менялся жизненный путь Платонова в 1917—1922 годах
</a:t>
            </a:r>
            <a:pPr algn="l" indent="0" marL="0">
              <a:lnSpc>
                <a:spcPct val="100000"/>
              </a:lnSpc>
              <a:buNone/>
            </a:pPr>
            <a:r>
              <a:rPr lang="en-US" sz="74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показывает, как личный опыт становился основой будущего художественного взгляда.
</a:t>
            </a:r>
            <a:endParaRPr lang="en-US" sz="2319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Публицистика 1918—1920 годов: язык эпохи и практические темы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пишет для местной печати статьи и заметки, где на первый план выходят восстановление хозяйства, борьба с разрухой и организация повседневной работы.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опираются на деловой тон, точные наблюдения и техническую лексику. Он старается говорить не лозунгами, а о конкретных задачах времени.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публикации помогают увидеть, как будущий писатель учится соединять общественный пафос с вниманием к реальным условиям жизни людей после революции.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привычный порядок исчезал на глазах
</a:t>
            </a:r>
            <a:pPr algn="ctr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Воронеже менялись власти, усиливались мобилизации и становился ощутимым продовольственный кризис. Для молодого Платонова это был не общий исторический фон, а повседневность, в которой каждый день требовал приспособления и выдержки.
</a:t>
            </a:r>
            <a:endParaRPr lang="en-US" sz="108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уязвимое пространство
</a:t>
            </a:r>
            <a:pPr algn="ctr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годы делали жильё, вещи и семейный быт непрочными и легко утрачиваемыми. Этот опыт закрепил в сознании Платонова тему разорённого дома, которую он позже передаст в прозе через образы бедности и потери.
</a:t>
            </a:r>
            <a:endParaRPr lang="en-US" sz="1194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внутри катастрофы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Насилие и нестабильность показывали, как быстро частная судьба зависит от исторического конфликта. Из этого опыта выросло платоновское внимание к одиночеству, страху и внутренней растерянности человека, оставшегося без опоры.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на Юге России как личный опыт Платонова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роли Платонова в 1917—1922 годах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как рабочий опыт постепенно дополнялся публицистикой, инженерной практикой и литературной самоопределённостью.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становилась эпоха, тем сильнее Платонов соединял практику труда с художественным мышлением.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биографическим сведениям и ранним текстам Платонова, 1917—1922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Инженерная работа и вера в преобразование природы
</a:t>
            </a:r>
            <a:endParaRPr lang="en-US" sz="2432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1918—1919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учится и пробует себя в прикладной работе. Он воспринимает технику как средство преодоления разрухи, а не как отвлечённую область знаний.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1922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Инженерный опыт укрепляет его интерес к созидательному труду. Позже именно он поможет Платонову писать о преобразовании мира без романтической упрощённости.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1921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Мелиорация становится для него реальным делом. Осушение, ирригация и рациональная организация хозяйства выглядят как практические способы помочь стране и людям.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694544"/>
            <a:ext cx="3887700" cy="15493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1917—1922 годы: основные события и занятия Платонова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сводка показывает, как менялись его занятия и усиливался будущий писательский взгляд.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годам видно, что личный труд, война и инженерная практика постепенно превращались в литературную тему.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Платонове и его ранних публикациях, 1917—1922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стиль Платонова: советская риторика и внутреннее сомнение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охотно использует лексику нового времени: «стройка», «хозяйство», «электрификация», «организация труда». Эти слова создают впечатление уверенности и участия в общем деле.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этим в ранних текстах слышна тревога: автор постоянно возвращается к человеку, который устал, голодает и не успевает за темпом исторических перемен.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Платонова важен не лозунг сам по себе, а его проверка действительностью. Поэтому в его фразах рядом с пафосом строительства нередко возникает сдержанность и сомнение.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складывается особая интонация: внешне она поддерживает революционную эпоху, но внутренне уже ищет ответ на вопрос, как сохранить человека в условиях больших преобразований.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7225" y="252125"/>
            <a:ext cx="65265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как главная ценность революционной эпохи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982825" y="992850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После революции труд для Платонова — не только обязанность, но и способ удержать жизнь от распада. Он связывает работу с дисциплиной, выносливостью и нравственной ответственностью перед другими.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82825" y="2688599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Инженерное и коллективное начало тоже имеют для него ценность: они помогают преодолевать разруху, голод и хаос. Но позже писатель покажет, что труд часто требует от человека слишком высокой цены.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ранних текстов Платонова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платоновская публицистика строится вокруг практических задач эпохи и одновременно удерживает человеческое измерение.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мотивы созидания и кризиса, но тема человека остаётся почти столь же важной, как тема строительства.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статьи и заметки Андрея Платонова 1918—1922 годов; воронежская периодика того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войны и образ человека в истории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научила Платонова видеть историю не как торжественный процесс, а как пространство, где отдельный человек легко теряет опору, дом и чувство личной защищённости.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пережитой разрухи вырастает его внимание к одиночеству, духовной растерянности и бытовой нищете. Эти состояния станут для него не фоном, а главным содержанием эпохи.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Отсюда возникает особый гуманизм Платонова: он сочувствует человеку без громких деклараций, стараясь показать, как большие события проверяют внутреннюю силу и достоинство личности.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6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исторического опыта к художественным темам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переживания 1917—1922 годов переходят в основные мотивы зрелой прозы Платонова.
</a:t>
            </a:r>
            <a:endParaRPr lang="en-US" sz="2366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656" y="1155650"/>
            <a:ext cx="259875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8656" y="3032075"/>
            <a:ext cx="259875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34306" y="1155650"/>
            <a:ext cx="259875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34306" y="3032075"/>
            <a:ext cx="259875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Воронеж как пространство памяти и жизненной правды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Железнодорожная среда дала Платонову раннее ощущение движения страны, технической дисциплины и зависимой от труда повседневности, где всё связано с ритмом работы и перевозок.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8365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Провинциальная повседневность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Воронежская провинция научила его замечать малое и точное: дом, двор, мастерскую, бытовую деталь. Позднее это стало важной чертой его художественной наблюдательности.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30930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окраины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рабочих кварталах он видел тяжёлый быт, бедность и постоянную борьбу за существование. Именно здесь складывалось его уважение к конкретному человеческому усилию.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30930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без абстракций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родного города сформировал недоверие к отвлечённым схемам. Платонов предпочитал говорить о жизни через труд, предмет и реальное человеческое положение, а не через общие формулы.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1917—1922 годы стали решающими для Платонова
</a:t>
            </a:r>
            <a:endParaRPr lang="en-US" sz="249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 годы Платонов не только пережил революционный слом, но и нашёл собственный жизненный материал: рабочий труд, городскую бедность, войну и первые попытки осмыслить всё это письменно.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сформировалось главное напряжение его будущей прозы: вера в преобразование мира соседствует с вниманием к человеческой уязвимости, которая не исчезает даже в эпоху больших надежд.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0552" y="1151850"/>
            <a:ext cx="6010096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биографических сведений о Платонове в 1917—1922 годах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разных типов источников помогает уточнить события и избежать неточностей.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надёжны авторские тексты и местная пресса; другие источники полезны, если проверяются в сопоставлении друг с другом.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публикации А. П. Платонова, воронежская периодика 1918—1922 годов, архивные материалы и мемуары современников.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периода для будущего писателя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 Гражданская война дали Платонову не только опыт эпохи, но и особый язык, в котором техническая точность соединяется с тревогой за человека и его судьбу.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Служба, инженерные занятия и наблюдение за разрухой укрепили в нём интерес к труду, ответственности и границам человеческих возможностей в истории.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его позднейшая проза вырастает из этих лет: в ней постоянно проверяется, что происходит с человеком, когда большие исторические планы сталкиваются с его личной жизнью.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8525" y="1183650"/>
            <a:ext cx="39024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1917—1922: годы, определившие Платонова как писателя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революции, войны, труда и бедности сделал Платонова автором, для которого история всегда измеряется человеческой ценой. Из этих лет вырос его неповторимый художественный мир.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2026-05-20T03:46:25Z</dcterms:created>
  <dcterms:modified xsi:type="dcterms:W3CDTF">2026-05-20T03:46:25Z</dcterms:modified>
</cp:coreProperties>
</file>