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English Collective Nouns and Their Combinability: что изучает тема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Collective nouns: значение, согласование, контекст и варианты английского.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collective nouns в школьном английском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регулярно встречаются в текстах, новостях и заданиях, а ошибки в согласовании сразу заметны. Тема помогает точнее понимать грамматику, выбирать нужное местоимение и корректно переводить с русского языка.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collective noun и его грамматическая особенность
</a:t>
            </a:r>
            <a:endParaRPr lang="en-US" sz="225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9625" y="1902080"/>
            <a:ext cx="2540100" cy="89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Collective noun называет множество людей, животных или предметов как одно целое. В предложении такое слово часто ведёт себя как существительное в единственном числе.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9600" y="1424793"/>
            <a:ext cx="2540100" cy="396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как единица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 английском возможны два варианта согласования: с единственным или множественным числом. Решение принимает контекст, а не только словарная форма.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в согласовании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слово обозначает несколько участников, выбор глагола зависит не только от грамматической формы, но и от того, воспринимается ли группа как единый организм.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формы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464900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старшеклассников эта тема особенно важна, потому что она соединяет лексику, грамматику и понимание значения слова в конкретной речевой ситуации.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464875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значимость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1611188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особенность влияет на выбор местоимений и прилагательных. Важно сохранять одну модель согласования внутри предложения и всего текста, чтобы избежать противоречий.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611163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 определения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choir are taking their seats акцентирует внимание на действиях певцов по отдельности. Здесь группа остаётся одной по названию, но смысл предложения подчёркивает индивидуальные действия людей внутри неё.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видны отдельные участники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choir is rehearsing показывает хор как единый коллектив, который работает согласованно и воспринимается как одно целое. В таком случае важен общий результат, а не поведение отдельных участников.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коллектив действует вместе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смысловых ракурса: группа как целое и как совокупность людей
</a:t>
            </a:r>
            <a:endParaRPr lang="en-US" sz="19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коллективных существительных в английском языке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объекты объединяет каждое слово и как обычно согласуется сказуемое.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существительные можно сгруппировать по типу объектов и по типичному согласованию, но окончательный выбор формы зависит от контекста.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грамматике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collective nouns: единственное и множественное число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один и тот же тип существительного может вести себя по-разному в зависимости от смысла и варианта английского.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смысл и контекст, тем легче выбрать нужную форму глагола и избежать случайной ошибки.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школьных правил согласования в 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обычно требуют единственного согласования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Furniture, luggage, baggage, machinery и equipment обозначают совокупность предметов как одно целое. Поэтому они обычно сочетаются с глаголом в единственном числе: The furniture is old.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Неисчисляемое значение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такими словами часто используются выражения with, much, a piece of, a set of. Эти модели помогают показать количество или отдельный элемент внутри общей совокупности.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конструкции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furniture are или luggage are возникают по аналогии с исчисляемыми существительными, но для нормативного английского это неправильное согласование.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ошибку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не отдельные единицы, а набор предметов, его лучше воспринимать как singular по грамматическому поведению, даже когда смысл кажется множественным.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нормы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допускающие оба варианта согласования
</a:t>
            </a:r>
            <a:endParaRPr lang="en-US" sz="2694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рассматривается ли коллектив как единое целое или как набор отдельных людей с собственными действиями.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смысл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singular или plural agreement для слов team, family, committee, government, audience, class и choir.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модель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Сохранить единообразие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важно придерживаться одной модели во всём тексте, чтобы согласование глаголов и местоимений не выглядело противоречивым.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согласования с collective noun
</a:t>
            </a:r>
            <a:endParaRPr lang="en-US" sz="232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значения, контекста и варианта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Collective nouns, связанные с людьми: team, staff, audience
</a:t>
            </a:r>
            <a:endParaRPr lang="en-US" sz="2235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обычно обозначает спортивную, учебную или рабочую команду как единую структуру. В таком употреблении важно общее действие группы, а не индивидуальные различия между её участниками.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 может восприниматься как единая масса слушателей или как множество отдельных людей. Поэтому форма согласования зависит от того, что именно важно в сообщении: общее впечатление или реакция зрителей.
</a:t>
            </a:r>
            <a:endParaRPr lang="en-US" sz="1087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 в британском английском нередко сочетается с глаголом во множественном числе, когда подчёркиваются сотрудники как отдельные люди: The staff are preparing the event.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110465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136265"/>
            <a:ext cx="464400" cy="4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110465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157303"/>
            <a:ext cx="46440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183103"/>
            <a:ext cx="464400" cy="4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животные обозначают collective nouns
</a:t>
            </a:r>
            <a:endParaRPr lang="en-US" sz="2953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Flock употребляют, когда речь идёт о птицах, а также об овцах, если их рассматривают как организованную группу. Слово подчёркивает не просто число, а совместное движение и общность поведения.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Flock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 обозначает стаю хищников или собак, где важны и совместные действия, и внутренняя организация группы. Это слово помогает точнее описать животных, которые охотятся или двигаются согласованно.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Swarm описывает множество насекомых, собранных в активную, подвижную группу. В этом слове важны не только количество, но и впечатление массового, почти непрерывного движения.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Swarm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Herd называют стадо крупных животных, прежде всего коров, оленей или лошадей. В центре внимания здесь коллективность: животные воспринимаются как единая масса, перемещающаяся вместе.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Herd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Shoal используют для рыбы, которая держится плотной группой и меняет направление почти одновременно. Такое collective noun особенно уместно, когда нужно показать слаженное движение множества особей.
</a:t>
            </a:r>
            <a:endParaRPr lang="en-US" sz="974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Shoal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 of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of связывает collective noun с тем, из чего состоит группа. Такие сочетания нужно запоминать как готовые модели: они особенно часто встречаются в учебных текстах и переводе.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английской лексики и грамматики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of соединяет целое и его элементы, поэтому сочетание лучше запоминать как устойчивую модель, а не переводить по отдельным словам.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предметов обычно обозначает слово dozen, поэтому оно помогает точно называть количество без лишних пояснений.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11-классников такие слова особенно полезны: они делают счёт точнее и расширяют словарный запас в текстах, переводе и экзаменационных заданиях.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лексика: базовые количественные выражения
</a:t>
            </a:r>
            <a:endParaRPr lang="en-US" sz="10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collective nouns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возникает не из-за незнания слова, а из-за неправильной интерпретации контекста и формы: singular-looking noun может требовать множественного смысла.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автоматическим выбором формы без анализа значения. Проверка контекста и согласованности внутри абзаца заметно снижает число ошибок.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collective nouns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после collective nouns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коллектив воспринимается как одно целое, местоимение обычно стоит в единственном числе. Такая модель подчёркивает общий результат, общее действие и целостность группы в 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коллектива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местоимения полезно задать вопрос: речь идёт о группе в целом или о людях по отдельности. Этот простой шаг помогает избежать неестественных конструкций.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письме лучше не смешивать модели в одном фрагменте текста. Если выбрано plural agreement, то и местоимение, как правило, должно оставаться множественным.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должно совпадать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важны действия или состояния отдельных членов группы, допустимо множественное местоимение. В этом случае смысл смещается с коллектива как объекта на людей внутри него.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участники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35201"/>
            <a:ext cx="4684800" cy="1660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Britannian and American usage: где различие заметнее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выбор согласования зависит не только от грамматики, но и от национальной нормы. Особенно это заметно в новостях и официальных сообщениях.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норма чаще допускает plural agreement для коллективов людей, тогда как американская обычно предпочитает singular agreement в тех же контекстах.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Справочники по British and American English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на одной фотографии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висит большая семейная фотография, и слово family звучит как единое целое: семья словно собрана в одну историю. Но стоит членам семьи войти по одному, и внимание уже переключается на каждого человека отдельно.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 тишине и в движении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класс может быть quiet, если учитель смотрит на аудиторию как на одно целое. Через минуту те же ученики are discussing their projects, и языковая форма меняется вместе с фокусом наблюдения.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коллектив — два способа увидеть его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продуктивные модели сочетаний с collective nouns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покрывают основные случаи школьного курса: действие группы, состав группы, принадлежность и качественную характеристику. Они помогают быстро распознавать грамматический каркас предложения.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частотными и полезными для анализа остаются конструкции с согласованием глагола и с of. Остальные модели дополняют систему и уточняют смысл.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правильного выбора формы в письменной и устной речи
</a:t>
            </a:r>
            <a:endParaRPr lang="en-US" sz="2688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Поймите, рассматривается ли collective noun как единое целое или как набор отдельных участников. От этого напрямую зависит выбор глагола, местоимения и общей логики согласования.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смысл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абзаце уже выбран singular или plural agreement, не переключайтесь без причины. Последовательность делает текст грамматически надёжным и облегчает проверку на экзамене.
</a:t>
            </a:r>
            <a:endParaRPr lang="en-US" sz="99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единообразие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и американском английском одна и та же форма может вести себя по-разному. Перед записью полезно проверить, какая норма ожидается в конкретном тексте или задании.
</a:t>
            </a:r>
            <a:endParaRPr lang="en-US" sz="99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Учтите вариант английского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collective nouns показывает, что английская грамматика тесно связана со смыслом. Если видеть за словом коллектив, а не только форму, выбор согласования становится точнее и естественнее.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Collective nouns: правило, которое работает в контексте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2026-05-31T17:35:24Z</dcterms:created>
  <dcterms:modified xsi:type="dcterms:W3CDTF">2026-05-31T17:35:24Z</dcterms:modified>
</cp:coreProperties>
</file>