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при однородных членах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одним словом объединить целый ряд?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 уроке русского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помогают кратко обозначать несколько предметов, признаков или действий и сразу видеть, где нужны двоеточие, тире или запятая в 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обобщающее слово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называет более широкий смысл, чем каждое слово в перечислении. Оно объединяет однородные члены в одну смысловую группу и отвечает на общий вопрос всей конструкции.
</a:t>
            </a:r>
            <a:endParaRPr lang="en-US" sz="83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может стоять перед однородными членами и заранее подсказывать, что дальше последует перечисление. Тогда именно перечисление раскрывает, уточняет или дополняет его общее значение.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ряда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обобщающее слово ставится в конце предложения после перечисления. В этом случае оно подводит итог всему ряду и показывает, что отдельные слова относятся к одному общему понятию.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Обобщающими могут быть слова всё, все, ничто, многое, везде, вокруг, а также словосочетания вроде разные предметы или такие вещи. Главное, чтобы смысл был общим для всего ряда.
</a:t>
            </a:r>
            <a:endParaRPr lang="en-US" sz="91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однородными членами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однородных членов обобщающее слово не выполняет свою главную роль. Оно связывается с ними по смыслу и помогает увидеть, как частные слова складываются в одно целое.
</a:t>
            </a:r>
            <a:endParaRPr lang="en-US" sz="9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60" y="1935525"/>
            <a:ext cx="16762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505" y="1935525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частями речи бывают обобщающие слова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обобщающими словами становятся местоимения: всё, все, никто, ничто. Они удобно обозначают сразу целую группу предметов или явлений, не называя их по отдельности.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Обобщающую роль могут выполнять наречия, например везде, вокруг, повсюду. Они передают общее представление о месте и помогают объединить несколько однородных членов в одно смысловое целое.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 зависимыми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обобщающим становится существительное с пояснением: многие люди, разные животные, такие предметы. Важна не только форма слова, но и его общий смысл для всего перечисления.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спросить: действительно ли слово обозначает общий смысл всех однородных членов? Если да, оно выполняет роль обобщающего.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значение могут иметь и словосочетания, если они называют группу в целом. Они особенно полезны, когда нужно точно и кратко обозначить общий признак или родовое понятие.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перед однородными членами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обобщающее слово стоит перед перечислением, после него обычно ставится двоеточие. Так читатель сразу понимает, что дальше будет раскрытие общего понятия через несколько однородных членов.
</a:t>
            </a:r>
            <a:endParaRPr lang="en-US" sz="779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«обобщающее слово: однородные члены» помогает увидеть смысловую связь. Перечисление не просто идёт рядом, а поясняет, из каких предметов, признаков или действий состоит общее понятие.
</a:t>
            </a:r>
            <a:endParaRPr lang="en-US" sz="787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«В саду росли разные деревья: берёзы, клёны, липы» обобщающее слово стоит впереди. Двоеточие показывает, что перечисление раскрывает содержание слов «разные деревья».
</a:t>
            </a:r>
            <a:endParaRPr lang="en-US" sz="8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после однородных членов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перечисление уже названо, а обобщающее слово стоит после него, перед ним ставится тире. Знак помогает показать, что дальше идёт общий вывод, объединяющий все элементы ряда.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«Берёзы, клёны, липы — разные деревья» тире отделяет ряд от обобщения. Оно подчеркивает, что все названные деревья относятся к одному общему понятию.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итога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звучит как подведение результата: сначала перечисляются частные примеры, затем появляется общее название. Это делает предложение более выразительным и логичным для чтения.
</a:t>
            </a:r>
            <a:endParaRPr lang="en-US" sz="11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от того, где стоит обобщающее слово и есть ли пояснение.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постановки знаков препинания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определяется местом обобщающего слова: перед перечислением — двоеточие, после него — тире, при пояснении — запятая и двоеточие.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«Обобщающие слова при однородных членах»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нужный знак препинания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предложения с обобщающим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с пояснением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добавляет пояснение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обобщающего слова появляется уточнение, которое конкретизирует его значение. Оно не просто перечисляет предметы, а объясняет, что именно входит в общий смысл.
</a:t>
            </a:r>
            <a:endParaRPr lang="en-US" sz="1237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конструкциях сначала ставится запятая, затем вводится пояснение с двоеточием. Это помогает отделить общее слово от уточняющего оборота и сделать предложение понятнее.
</a:t>
            </a:r>
            <a:endParaRPr lang="en-US" sz="1278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предложения часто можно увидеть в списках, объявлениях и учебных текстах. Важно не смешивать пояснение с обычным перечислением, чтобы не ошибиться в пунктуации.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двоеточие и тире появляются чаще, чем знаки при пояснении.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используется двоеточие, потому что обобщающее слово нередко стоит перед перечислением; тире встречается реже, а пояснение — еще реже.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из школьного материала по теме «Обобщающие слова при однородных членах»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 и природы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портфеле — всё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открывает портфель и сразу видит, что всё на месте: учебники, тетради, пенал, дневник. Обобщающее слово помогает одним выражением назвать целый набор вещей и сделать описание коротким и понятным.
</a:t>
            </a:r>
            <a:endParaRPr lang="en-US" sz="93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полянка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полянке распустились разные цветы: ромашки, колокольчики, васильки. Сначала звучит общее название, а потом оно раскрывается через перечисление. Такое построение делает текст живым и помогает представить картину природы.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было всё аккуратно: книги на полке, альбомы на столе, краски в коробке. Обобщающее слово показывает порядок сразу во всей обстановке и связывает отдельные предметы в одно целое.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обобщающего слова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поиск по соседству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считают обобщающим любое слово рядом с перечислением. Но важно проверить, выражает ли оно общий смысл всего ряда, а не только одного из слов.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выбор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ошибка — поставить запятую там, где нужно двоеточие или тире. Знак зависит от места обобщающего слова и строения предложения.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проверка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нужно убедиться, что однородные члены отвечают на один вопрос и относятся к одному слову. Если связи нет, это уже не обобщающее слово.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98" y="1986438"/>
            <a:ext cx="3423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предложениях с обобщающими словами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перечислением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обобщающего слова в устной речи обычно делается короткая пауза. Она помогает слушателю понять, что дальше будет пояснение или перечень.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двоеточием голос часто немного понижается. Так интонация показывает, что основная мысль уже названа, а дальше её раскрывают примеры.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итога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тире звучание чаще становится завершённым и уверенным. Такая интонация подсказывает, что перечисление уже закончено и подведён общий вывод.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знак препинания в зависимости от места обобщающего слова и его роли в 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вариантов построения предложения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местом обобщающего слова: перед рядом ставится двоеточие, после ряда — тире, а при уточнении используется запятая и двоеточие.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«Обобщающие слова при однородных членах»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обобщающее слово может относиться не только к вещам, но и к качествам, действиям или явлениям природы. Такие примеры легко встречаются в учебных текстах.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обозначать обобщающее слово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школьникам проще распознавать обобщения предметов и явлений, но важно уметь видеть общий смысл и в признаках, и в действиях.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теме; данные для иллюстрации распределения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 с обобщающим словом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предложения с однородными членами и обобщающим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однородными членами предложения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объединяет однородные члены в одну смысловую группу. Оно называет то, что относится сразу ко всему перечислению, а не к одному отдельному слову.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однородные члены отвечают на один и тот же вопрос и относятся к одному слову в предложении. Именно поэтому их легко соединить общим понятием.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выбрать знак препинания, нужно сначала найти однородные члены, а потом определить место обобщающего слова. Без этого легко ошибиться в пунктуации.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грамматике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не стоит отдельно: оно связано с рядом слов по смыслу и по строению предложения. Эта связь помогает точно понять, где заканчивается перечисление.
</a:t>
            </a:r>
            <a:endParaRPr lang="en-US" sz="9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предложениях речь идёт о тех же учебных принадлежностях, но порядок слов и интонация меняются. Это помогает увидеть разные модели построения.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 примерах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одинаковым, а пунктуация зависит от того, где стоит обобщающее слово и есть ли пояснение.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«Обобщающие слова при однородных членах»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выполнением заданий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слово с более широким значением. Оно должно обозначать общий смысл всего ряда однородных членов, а не быть случайным словом рядом.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обобщающее слово стоит перед перечислением, чаще всего нужно двоеточие. Если оно находится после ряда, обычно ставится тире.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обобщающего слова есть уточнение, сначала ставят запятую, затем двоеточие. Такой вариант встречается в списках, объявлениях и учебных текстах.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которую стоит уверенно применять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слова помогают строить точные и понятные предложения с однородными членами. Если запомнить их смысл, место в предложении и основные знаки препинания, ошибки станут гораздо реже.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2026-05-28T06:25:05Z</dcterms:created>
  <dcterms:modified xsi:type="dcterms:W3CDTF">2026-05-28T06:25:05Z</dcterms:modified>
</cp:coreProperties>
</file>