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идеи урока: Возникновение жизни на Земле
</a:t>
            </a:r>
            <a:pPr algn="l" indent="0" marL="0">
              <a:lnSpc>
                <a:spcPct val="90000"/>
              </a:lnSpc>
              <a:buNone/>
            </a:pPr>
            <a:r>
              <a:rPr lang="en-US" sz="162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1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происхождения жизни: гипотезы, условия, этапы и современные методы.
</a:t>
            </a:r>
            <a:endParaRPr lang="en-US" sz="3480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Междисциплинарный взгляд на происхождение жизни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жизни раскрывается через биологию, химию, геологию, астрономию и физику. Новейшие открытия расширяют знания об условиях появления и развитии жизни на Земле и в космосе.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гипотезы: абиогенез и панспермия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Абиогенез объясняет возникновение жизни из неживой материи через химические реакции в «первичном бульоне» на ранней Земле, приводящие к образованию органических элементов.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панспермии рассматривает возможность доставки жизни или её предшественников из космоса с метеоритами, кометами или межзвёздной пылью.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теории предлагают разные механизмы происхождения жизни, дополняя понимание начальных этапов биогенеза.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Панспермия: органика и микроорганизмы из космоса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показали наличие аминокислот и других органических соединений в метеорите Мурчисон и на поверхности комет. Это подкрепляет идею возможности заноса предбиологического материала на Землю.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молекулы в космосе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подтвердили устойчивость некоторых бактерий и спор к экстремальным факторам космоса: вакууму, радиации и низким температурам, что делает панспермию вероятной гипотезой.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микроорганизмов во внеземных условиях
</a:t>
            </a:r>
            <a:endParaRPr lang="en-US" sz="1107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Длительные межпланетные переходы и воздействие радиации создают серьёзные препятствия для сохранения живых организмов, что ставит под сомнение полную жизнеспособность теории панспермии.
</a:t>
            </a:r>
            <a:endParaRPr lang="en-US" sz="910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7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космического переноса жизни
</a:t>
            </a:r>
            <a:endParaRPr lang="en-US" sz="134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8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Миллера–Юри: лабораторное моделирование условий ранней Земли
</a:t>
            </a:r>
            <a:endParaRPr lang="en-US" sz="2082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1953 году эксперимент воспроизвел атмосферу древней Земли, содержащую метан, аммиак, водород и водяной пар, с целью изучения синтеза органических веществ.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воздействии электрических разрядов образовались аминокислоты — ключевые строительные блоки жизни, что подтвердило возможность абиогенного происхождения органики.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1660" y="927850"/>
            <a:ext cx="3145181" cy="332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963325" y="15802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Строматолиты — структурные образования из слоистых колоний цианобактерий, формировавшиеся в мелководных морях архея. Возраст некоторых находок достигает 3,5 млрд лет.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63325" y="33086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ископаемые служат надёжным свидетельством ранних форм жизни и процессов фотосинтеза, имевших решающее значение для развития биосферы.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Строматолиты: древнейшие остатки жизнедеятельности
</a:t>
            </a:r>
            <a:endParaRPr lang="en-US" sz="1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43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минералов и гидротермальных источников в абиогенезе
</a:t>
            </a:r>
            <a:endParaRPr lang="en-US" sz="2443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Глины и минералы с железо- и серосодержащими соединениями служили катализаторами реакции синтеза первых органических молекул.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Гидротермальные источники на дне океанов обеспечивали энергию и химические вещества, способствовавшие формированию сложных биомолекул.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Вёлера и Ва́хтершаuser выделяет эти природные условия как ключевые площадки возникновения жизни.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среды создали локальные микроклиматы, способствующие концентрации и самоорганизации органических веществ в протобионты.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эволюция — переход от простых веществ к жизни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происходил синтез простых молекул — аминокислот и сахаров, необходимых для дальнейшего усложнения органики.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они полимеризовались в белки и нуклеиновые кислоты, формируя коацерваты и протобионты — предшественников клеток.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Критическим этапом стал появление самореплицирующихся молекул РНК, объединяющих каталитические и информационные функции согласно теории РНК-мира.
</a:t>
            </a:r>
            <a:endParaRPr lang="en-US" sz="115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9878" y="1736425"/>
            <a:ext cx="3569293" cy="2272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возникновения жизни: хронология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формирования Земли и жизни на ней, подтверждённые научными методами.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Иллюстрирует постепенное усложнение жизни с образованием ключевых биологических форм и экосистем.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Стратиграфические и радиометрические исследования, молекулярная филогенетика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и бактерии: первые обитатели Земли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архей и их адаптация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бактерий в изменении биосферы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отличаются отсутствием пептидогликана в клеточной стенке и способны выживать в экстремальных условиях, таких как высокая температура и кислотность, что обеспечивает их устойчивость.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Цианобактерии, важнейшие представители бактерий, сыграли роль первопроходцев фотосинтеза, насыщая атмосферу кислородом и формируя строматолиты — доказательства древней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4090" y="0"/>
            <a:ext cx="4229220" cy="5174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фотосинтеза и кислородная катастрофа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60250" y="16301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3,5 млрд лет назад появились первые фотосинтезирующие прокариоты, главным образом цианобактерии, которые начали активно выделять кислород в атмосферу. Это кардинально изменило химический состав планеты, способствуя формированию озонового слоя.
</a:t>
            </a:r>
            <a:endParaRPr lang="en-US" sz="1174" dirty="0"/>
          </a:p>
        </p:txBody>
      </p:sp>
      <p:sp>
        <p:nvSpPr>
          <p:cNvPr id="8" name="Text 3"/>
          <p:cNvSpPr txBox="1"/>
          <p:nvPr/>
        </p:nvSpPr>
        <p:spPr>
          <a:xfrm>
            <a:off x="660250" y="35604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2,4 млрд лет назад произошла так называемая кислородная катастрофа — массовое вымирание анаэробных организмов. Повышение концентрации кислорода стало ключевым фактором для появления аэробных форм жизни и дальнейшего усложнения биосферы.
</a:t>
            </a:r>
            <a:endParaRPr lang="en-US" sz="118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прокариот: метаболические стратегии и последствия
</a:t>
            </a:r>
            <a:endParaRPr lang="en-US" sz="2331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доминировали на Земле более двух миллиардов лет, развивая разнообразные формы метаболизма, включая брожение и анаэробное фотосинтезирование. Эти процессы обеспечивали выживание в различных условиях без участия кислорода.
</a:t>
            </a:r>
            <a:endParaRPr lang="en-US" sz="1195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появлением кислородного дыхания появились аэробные виды, способные использовать кислород для более эффективного получения энергии. Это привело к увеличению биологического разнообразия и усложнению экосистем.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Метаболическая пластичность прокариотов влияла на биогеохимические циклы углерода, азота и серы, регулируя состав атмосферы и среды обитания, что создало условия для последующей эволюции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Эукариотическая клетка: новый уровень организации жизни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возникли приблизительно 2 миллиарда лет назад, что подтверждается молекулярными и палеонтологическими данными. Их клетки отличаются наличием ядра и комплекса органелл, которые повышают функциональную специализацию.
</a:t>
            </a:r>
            <a:endParaRPr lang="en-US" sz="990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7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Ключевым событием стало развитие эндосимбиоза, при котором митохондрии и хлоропласты появились благодаря поглощению бактерий. Это позволило увеличить энергетическую эффективность клеток и появление фотосинтеза.
</a:t>
            </a:r>
            <a:endParaRPr lang="en-US" sz="1007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дали старт эволюции многоклеточных организмов, увеличению размеров и усложнению структурных систем, что стало основой для разнообразия растений, животных и грибов.
</a:t>
            </a:r>
            <a:endParaRPr lang="en-US" sz="1155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клеточного объёма и организации обеспечило развитие специализированных тканей и органов, значительно расширяя адаптационные возможности организмов и их экологические ниши.
</a:t>
            </a:r>
            <a:endParaRPr lang="en-US" sz="114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7039"/>
            <a:ext cx="3933900" cy="25124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7575" y="1027039"/>
            <a:ext cx="3933900" cy="251247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многоклеточных: начало новой эпохи жизни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844500" y="3973791"/>
            <a:ext cx="3387900" cy="4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многоклеточности было связано с разделением функций между клетками, что улучшало адаптацию и выживание. Клетки специализировались на питании, движении или защите, создавая новые уровни организации и сложности.
</a:t>
            </a:r>
            <a:endParaRPr lang="en-US" sz="806" dirty="0"/>
          </a:p>
        </p:txBody>
      </p:sp>
      <p:sp>
        <p:nvSpPr>
          <p:cNvPr id="13" name="Text 3"/>
          <p:cNvSpPr txBox="1"/>
          <p:nvPr/>
        </p:nvSpPr>
        <p:spPr>
          <a:xfrm>
            <a:off x="844501" y="3680068"/>
            <a:ext cx="3387900" cy="2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труда между клетками в многоклеточных организмах
</a:t>
            </a:r>
            <a:endParaRPr lang="en-US" sz="813" dirty="0"/>
          </a:p>
        </p:txBody>
      </p:sp>
      <p:sp>
        <p:nvSpPr>
          <p:cNvPr id="14" name="Text 4"/>
          <p:cNvSpPr txBox="1"/>
          <p:nvPr/>
        </p:nvSpPr>
        <p:spPr>
          <a:xfrm>
            <a:off x="4909449" y="3973791"/>
            <a:ext cx="3387900" cy="4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Volvox демонстрирует первые формы многоклеточных организмов с дифференцированными клетками. Они образуют колонии сферической формы, где часть клеток отвечает за размножение, а другие — за передвижение.
</a:t>
            </a:r>
            <a:endParaRPr lang="en-US" sz="806" dirty="0"/>
          </a:p>
        </p:txBody>
      </p:sp>
      <p:sp>
        <p:nvSpPr>
          <p:cNvPr id="15" name="Text 5"/>
          <p:cNvSpPr txBox="1"/>
          <p:nvPr/>
        </p:nvSpPr>
        <p:spPr>
          <a:xfrm>
            <a:off x="4909451" y="3680068"/>
            <a:ext cx="3387900" cy="2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Volvox: пример ранней многоклеточности
</a:t>
            </a:r>
            <a:endParaRPr lang="en-US" sz="99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животные и кембрийский взрыв: разнообразие и сложность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древние животные встречаются в слоях Эдиакарского периода. Эти мягкотелые организмы имели простую организацию, однако заложили основу для дальнейшей эволюции животных.
</a:t>
            </a:r>
            <a:endParaRPr lang="en-US" sz="972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Эдиакарская фауна: первые животные на Земле
</a:t>
            </a:r>
            <a:endParaRPr lang="en-US" sz="1198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Кембрийский взрыв характеризуется быстрым появлением большинства основных групп животных. Произошло развитие скелетов, органов чувств и систем передвижения, что ускорило эволюционное разнообразие.
</a:t>
            </a:r>
            <a:endParaRPr lang="en-US" sz="929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кембрийского периода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кембрийских слоях найдены останки губок, медуз, трилобитов и первых хордовых. Эти находки иллюстрируют сложность животного мира и начало эволюции сложных форм жизни.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3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Представители ископаемой фауны кембрия
</a:t>
            </a:r>
            <a:endParaRPr lang="en-US" sz="120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31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2,4 млрд лет назад
</a:t>
            </a:r>
            <a:endParaRPr lang="en-US" sz="531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начался рост уровня кислорода в атмосфере, что обеспечило формирование озонового слоя и защиту жизни от ультрафиолетового излучения.
</a:t>
            </a:r>
            <a:endParaRPr lang="en-US" sz="1655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атмосфера создавали устойчивые условия, необходимые для химических реакций, приводящих к появлению сложных органических молекул. Переход атмосферы от восстановительной к кислородной произошёл благодаря фотосинтезу.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климатические и геохимические исследования
</a:t>
            </a:r>
            <a:endParaRPr lang="en-US" sz="104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отбор и происхождение видов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видов происходит через мутации, естественный отбор и генетический дрейф, приводящие к различиям в адаптации и выживанию. Виды постоянно изменяются под влиянием экологических и биологических факторов.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ископаемых и филогенетических деревьев позволяет проследить пути развития от рыб и выход животных на сушу до формирования млекопитающих с высокоорганизованными системами.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изучения происхождения жизни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филогенетика анализирует ДНК и РНК, выявляя родственные связи и эволюционную историю живых организмов с высокой точностью. Это открывает новые горизонты в реконструкции древних линий.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эксперименты моделируют древние условия Земли, включая синтез мембранных структур и органических молекул, что позволяет проверять гипотезы о происхождении жизни эмпирически.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древней ДНК из ископаемых дает представление о генетическом составе исчезнувших видов и эволюционных процессах, происходивших на ранних этапах развития жизни.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наблюдения и поиски биомаркеров на планетах и спутниках расширяют наше понимание о возможности внеземной жизни и космической распространённости органических соединений.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7039"/>
            <a:ext cx="3933900" cy="25124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7575" y="1027039"/>
            <a:ext cx="3933900" cy="251247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Экстремофилы: живые доказательства выживания в суровых условиях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844500" y="3973791"/>
            <a:ext cx="3387900" cy="4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Бактерии, обитающие в горячих источниках с температурой выше 70 °C, способны к активному метаболизму и размножению. Они демонстрируют адаптации к экстремальным температурам, расширяя представления о пределах жизни.
</a:t>
            </a:r>
            <a:endParaRPr lang="en-US" sz="806" dirty="0"/>
          </a:p>
        </p:txBody>
      </p:sp>
      <p:sp>
        <p:nvSpPr>
          <p:cNvPr id="13" name="Text 3"/>
          <p:cNvSpPr txBox="1"/>
          <p:nvPr/>
        </p:nvSpPr>
        <p:spPr>
          <a:xfrm>
            <a:off x="844501" y="3680068"/>
            <a:ext cx="3387900" cy="2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Термофилы горячих источников Йеллоустоунского парка
</a:t>
            </a:r>
            <a:endParaRPr lang="en-US" sz="926" dirty="0"/>
          </a:p>
        </p:txBody>
      </p:sp>
      <p:sp>
        <p:nvSpPr>
          <p:cNvPr id="14" name="Text 4"/>
          <p:cNvSpPr txBox="1"/>
          <p:nvPr/>
        </p:nvSpPr>
        <p:spPr>
          <a:xfrm>
            <a:off x="4909449" y="3973791"/>
            <a:ext cx="3387900" cy="4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полной темноты и высокого давления археи используют химосинтез, превращая неорганические вещества в энергию. Эти организмы выживают при высокой кислотности и интенсивной радиации, доказывая возможности существования жизни в экстремальных средах.
</a:t>
            </a:r>
            <a:endParaRPr lang="en-US" sz="779" dirty="0"/>
          </a:p>
        </p:txBody>
      </p:sp>
      <p:sp>
        <p:nvSpPr>
          <p:cNvPr id="15" name="Text 5"/>
          <p:cNvSpPr txBox="1"/>
          <p:nvPr/>
        </p:nvSpPr>
        <p:spPr>
          <a:xfrm>
            <a:off x="4909451" y="3680068"/>
            <a:ext cx="3387900" cy="2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глубоководных гидротермальных жерл
</a:t>
            </a:r>
            <a:endParaRPr lang="en-US" sz="115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жизни — многоэтапный процесс, изучаемый с помощью интеграции естественных наук. Продолжающиеся исследования важны для поиска жизни во Вселенной и развития биотехнологий, требуя новых экспериментальных подходов и междисциплинарного сотрудничества.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 и перспективы исследований происхождения жизни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2026-05-10T05:00:12Z</dcterms:created>
  <dcterms:modified xsi:type="dcterms:W3CDTF">2026-05-10T05:00:12Z</dcterms:modified>
</cp:coreProperties>
</file>