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и цифра 8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считать, писать и узнавать число 8.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число 8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легко найти вокруг нас: в часах, играх, календаре и школьных заданиях. Оно стоит после 7 и перед 9, поэтому помогает учиться считать дальше и сравнивать числа без ошибок.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8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овала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8 состоит из двух соединённых овалов. Верхняя и нижняя части должны быть примерно одинаковыми, чтобы восьмёрка выглядела аккуратно и сразу узнавалась в тетради.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пишут одной непрерывной линией, без отрыва руки. Так цифра получается плавной, ровной и удобной для первого знакомства с письмом в клетке.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восьмёрка занимает одну клетку и не выходит за её границы. Это помогает соблюдать порядок на строке и писать цифры одинакового размера.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верхний и нижний овалы были похожи по форме и высоте. Если части слишком разные, цифра становится неаккуратной и труднее читается.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цифру 8 по образцу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сверху: ведём линию плавно, будто рисуем маленькую дорожку для карандаша. Затем линия переходит вниз и замыкается во второй овал, не отрываясь от бумаги.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восьмёрка получилась красивой, следим за наклоном, размером и аккуратностью. Верхняя и нижняя части должны быть примерно равны, а сама цифра — удобно помещаться в клетку.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до восьми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считаем предметы по одному, после 7 обязательно называем 8. Это помогает не пропустить нужное число и уверенно двигаться дальше.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 могут быть какими угодно: кубики, яблоки, звёздочки, машинки или карандаши. Главное — пересчитать каждый предмет только один раз.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8 особенно полезен, когда предметов становится больше семи. Тогда ребёнок учится не торопиться, внимательно смотреть и точно называть результат.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отрезке 8 стоит между 7 и 9. Такое расположение удобно запоминать и быстро проверять, правильно ли названо число.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отрезок для натуральных чисел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шаг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соседних чисел отделяет восьмёрку с каждой стороны.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21380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44" y="2138075"/>
            <a:ext cx="179813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числа 8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21379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— 7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от 8 находится 7. Если от восьмёрки отнять 1, получится именно это число. Такая связь помогает помнить порядок чисел и не путаться в счёте.
</a:t>
            </a:r>
            <a:endParaRPr lang="en-US" sz="1237" dirty="0"/>
          </a:p>
        </p:txBody>
      </p:sp>
      <p:sp>
        <p:nvSpPr>
          <p:cNvPr id="8" name="Text 3"/>
          <p:cNvSpPr txBox="1"/>
          <p:nvPr/>
        </p:nvSpPr>
        <p:spPr>
          <a:xfrm>
            <a:off x="4719200" y="21379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— 9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от 8 стоит 9. Если к восьмёрке прибавить 1, мы сразу получим следующее число. Это удобно для первых устных вычислений и проверки ответа.
</a:t>
            </a:r>
            <a:endParaRPr lang="en-US" sz="12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8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можно получить, если соединить 1 и 7. Такая пара показывает, что из маленького числа и большого числа вместе получается нужная восьмёрка.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— 2 и 6. Запоминая эту пару, дети быстрее решают примеры и уже не считают всё по пальцам до последней минуты.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 3 с 5. Такие пары удобно сравнивать, потому что обе части могут меняться, а сумма остаётся той же самой — восемь.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ровная пара: 4 и 4. Она особенно запоминается легко, потому что обе части одинаковые, как два одинаковых кусочка одного пирога.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 в группе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восемь кубиков, и каждый можно пересчитать по одному. Если не пропускать и не считать дважды, получится точный ответ. Такой рисунок помогает детям увидеть, как число 8 обозначает количество одинаковых предметов.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лежат восемь яблок: круглые, яркие и очень аппетитные. Их удобно рисовать группой, потому что сразу видно, что предметов именно восемь, а не меньше и не больше.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могут сиять восемь звёздочек. Они помогут потренировать счёт и сделать задание весёлым, почти сказочным. Ребёнок легко пересчитает их по очереди и свяжет образ с числом 8.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числом 8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7 + 1 = 8 показывает, как к семи прибавляется один предмет и получается следующая ступенька в счёте. Ответом становится восьмёрка.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5 + 3 = 8 удобно видеть состав числа 8. Две части складываются вместе, а результатом получается именно нужное число.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 + 4 = 8 особенно полезен для запоминания одинаковых частей. Он тренирует внимание и помогает быстрее находить ответ без пересчёта по одному.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8 прибавить 1, получится 9. Такой пример показывает, как восьмёрка связана со своим соседом справа и помогает двигаться дальше по числовому ряду.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числом 8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8 отнять 1, останется 7. Такие примеры показывают, как число уменьшается на один шаг и помогают быстро вспоминать соседние числа в ряду.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2 и 3 удобно считать назад по порядку: 8 − 2 = 6, 8 − 3 = 5. Так тренируется внимание и уверенность в устном счёте.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 вычитании становится начальной точкой. Ребёнок не просто считает, а видит, как ответ связан с движением назад по числовой дорожке.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 образах и рисунках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8 легко узнать, если представить её как два круглых элемента, соединённых вместе. Такой образ помогает запомнить форму и не перепутать её с другими цифрами.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подойдёт снеговик, бантик или весёлый персонаж, похожий на восьмёрку. Когда цифра превращается в знакомый предмет, запоминать её становится проще и даже немного забавно.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полезно число 8 в классе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число 8 может показывать количество тетрадей, учебников или карточек. Ребёнок пересчитывает предметы по одному и сразу видит, сколько их получилось.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фломастеры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и на парте удобно собирать группы из восьми предметов. Такие задания помогают сравнивать, сколько вещей больше, меньше или поровну.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восьми одинаковых деталей легко составлять пары и небольшие наборы. Это развивает умение замечать состав числа и быстрее находить нужный ответ.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задании должно быть восемь предметов, ученик может пересчитать их ещё раз. Такая проверка помогает избежать ошибки и закрепляет уверенный счёт.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увидеть место восьмёрки в числовом ряду и выбрать правильный знак сравнения.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«Урок 62. Число 8. Цифра 8»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больше этого числа, но меньше 9.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 простых задачах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было 8, а потом один убрали, нужно понять, сколько осталось. Такие короткие сюжеты помогают связать действие вычитания с жизненной ситуацией.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числом 8 учат читать условие внимательно и искать подходящее действие. Так математика становится похожа на маленькую историю с понятным концом.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игрушками или яблоками ребёнок может узнать, сколько предметов стало после прибавления. Число 8 часто появляется как ответ на вопрос «сколько всего?».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написания восьмёрки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 образца в клетке: сначала верхний овал, затем плавный переход к нижнему. Линия должна быть непрерывной, а сама цифра — аккуратной и ровной.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писать несколько восьмёрок подряд, соблюдая одинаковый размер и наклон. Когда рука привыкает к движению, цифра получается красивой и легко узнаваемой.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записи цифры 8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восьмёрку путают с цифрой 3, особенно если нижняя часть написана небрежно. Поэтому важно следить за тем, чтобы обе части были хорошо видны.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делать верхний и нижний овал слишком разными по размеру. Тогда цифра выглядит неровно и теряет аккуратный, понятный вид.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разрывать линию или писать цифру слишком резкими движениями. Восьмёрка должна получаться плавной, как будто она скользит по клетке без спешки.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цифра слишком большая или слишком маленькая, ей неудобно помещаться в клетку. Правильный размер помогает писать красиво и без лишних исправлений.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числом 8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до восьми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можно быстро называть числа по порядку до 8. Это помогает не сбиваться и уверенно запоминать место восьмёрки в счёте.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пары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предметов или карточек можно подбирать пары, которые вместе дают 8. Игра помогает запомнить состав числа и быстрее решать примеры.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восемь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находит в классе или на картинке ровно восемь предметов. Такое задание тренирует внимательность и учит пересчитывать без пропусков.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удачу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выполнено правильно, восьмёрка становится знаком успеха. Так число запоминается не только глазами, но и через приятный игровой опыт.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число 8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Восьмёрка в ряду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удобно искать на числовой дорожке: оно стоит после 7 и перед 9. Если рядом есть соседи, значит, место числа легко проверить. Рядом уместен рисунок с тремя соседними карточками или стрелками по порядку.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числа подойдёт любая маленькая группа из восьми знакомых предметов: карандашей, кубиков, листьев или звёздочек. Достаточно аккуратно пересчитать их по одному, и восьмёрка сразу станет понятной и живой.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Запомним число 8!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помогает считать, сравнивать и решать простые примеры. Цифра 8 пишется плавно, а само число живёт между 7 и 9 — уверенно, спокойно и очень полезно.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2026-05-20T13:46:39Z</dcterms:created>
  <dcterms:modified xsi:type="dcterms:W3CDTF">2026-05-20T13:46:39Z</dcterms:modified>
</cp:coreProperties>
</file>