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y=f(x) и y=f(-x): что меняется при смене знака аргумента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график, если заменить x на −x?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и координатная плоскость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связывает число x с числом y, а график показывает все такие точки на плоскости. Сегодня разберём, как знак аргумента влияет на положение и симметрию графика в 7 классе.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y=f(x): что означает график функции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для каждого x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состоит из всех точек вида (x; f(x)). Каждому допустимому значению x соответствует своя точка, а её высота равна значению функции.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рисунку удобно видеть, как меняется y при изменении x. Если x растёт или уменьшается, точки поднимаются, опускаются или остаются на одном уровне.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знакомых графиков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y=x получается прямая, для y=x² — парабола, а для y=|x| — ломаная с вершиной в начале координат. Каждый пример показывает свой характер зависимости.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записи y=f(x) помогает быстро находить точки по формуле, таблице или рисунку и сравнивать, как ведут себя разные функции на 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y=f(-x): что происходит со значением аргумента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684605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входное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x подставляют противоположное число. Если было a, то в записи y=f(-x) используется −a, поэтому аргумент оказывается по другую сторону от нуля.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202557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отражения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удобно рассматривать как движение точки через ось Oy на такое же расстояние. Именно поэтому график часто выглядит как зеркальное отображение исходного.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684606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Ордината остаётся прежней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 не меняется: точка (a; b) переходит в точку (−a; b). Меняется только абсцисса, а высота точки на графике сохраняется.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графика относительно оси Oy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y=f(-x) получается отражением графика y=f(x) относительно оси Oy. Точки справа переходят в точки слева, а точки слева — вправо, без изменения высоты.
</a:t>
            </a:r>
            <a:endParaRPr lang="en-US" sz="1152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параболой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y=x² график не меняется, потому что левая и правая части параболы совпадают. Отражение накладывается на исходный рисунок.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исходная функция задана формулой y=x, то после замены аргумента получается y=−x. Это уже другая прямая, симметричная исходной относительно оси Oy.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модулем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y=|x| тоже остаётся тем же: его левая и правая ветви одинаковы. Такой случай хорошо показывает, что отражение не всегда видно как новый рисунок.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y=f(-x) по графику y=f(x)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отражения точек относительно оси Oy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замене x на -x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Ордината точки не меняется, поэтому каждая точка остаётся на том же уровне. Изменяется только её положение слева или справа от оси Oy.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оси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оказывается на таком же расстоянии от оси Oy, как и раньше. Меняется только сторона, на которой она расположена.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новые точки, получится та же линия или кривая, что и у исходного графика. Не исчезают вершины, изгибы и характерные участки.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при 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исходный график уже симметричен относительно оси Oy, отражение совпадает с ним. Тогда после замены x на -x рисунок не изменяется.
</a:t>
            </a:r>
            <a:endParaRPr lang="en-US" sz="13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точек на графиках y=f(x) и y=f(-x)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одна и та же ордината сохраняется, а знак абсциссы меняется на противоположный.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y=f(-x) меняется только абсцисса; ордината остаётся прежней.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построению точек на координатной 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отражаются разные виды графиков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одинаковая операция по-разному влияет на разные функции: иногда меняется вид графика, а иногда он совпадает сам с собой.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x на -x может дать новый график или оставить прежний вид; всё зависит от свойств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графики функций y=x, y=x² и y=|x|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и нечётные функции в 7 классе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называется чётной, если f(-x)=f(x). Её график симметричен относительно оси Oy, поэтому правая и левая части рисунка совпадают.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чётных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чётным функциям относятся y=x² и y=|x|. У них значения для x и −x одинаковы, поэтому отражение относительно оси Oy не меняет график.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называется нечётной, если f(-x)=-f(x). Такой график имеет симметрию относительно начала координат, а точки переходят в противоположные точки.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нечётной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y=x³ — знакомый пример нечётной функции. Если заменить x на −x, получится −x³, поэтому график сохраняет особую центральную симметрию.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быстро проверять формулы и понимать, как будет выглядеть график без долгого построения. Это особенно полезно при работе с таблицами и рисунками.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Парабола, которая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y=x² после замены x на -x выглядит точно так же. Левая и правая части совпадают, поэтому вся фигура остаётся на месте. Это удобный пример чётной функции и симметрии относительно оси Oy.
</a:t>
            </a:r>
            <a:endParaRPr lang="en-US" sz="128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 обе стороны одинаков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графика y=|x| обе половины зеркально повторяют друг друга. Если поменять знак аргумента, точки просто переходят на другую сторону оси Oy, но вершина и форма ломаной сохраняются без изменений.
</a:t>
            </a:r>
            <a:endParaRPr lang="en-US" sz="1219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которая отражается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y=x отражение даёт уже не тот же график, а прямую y=-x. Здесь видно, что смена знака аргумента не всегда оставляет рисунок прежним: иногда получается только зеркальная копия.
</a:t>
            </a:r>
            <a:endParaRPr lang="en-US" sz="141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симметрии на знакомых графиках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область определения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при каких значениях x функция вообще имеет смысл. Например, для y=√x нужно, чтобы x было неотрицательным.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Замена аргумента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y=f(-x) вместо x подставляют противоположное число. Поэтому ограничения нужно проверить уже для выражения с -x, а не для исходного x.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Новая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y=√(-x) получаем условие -x≥0, значит x≤0. Если ограничений нет, как у y=x или y=x², область определения не меняется.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на одних и тех же точках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одних и тех же значениях аргумента хорошо видно различие между синусом и косинусом. Смена знака x по-разному влияет на их графики.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sin x значение меняет знак при замене x на -x, а у cos x остаётся тем же. Это подтверждает разную симметрию графиков.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графики тригонометрических функций; стандартные значения для π, π/2 и 0.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записей f(-x) и -f(x)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Путают, что именно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f(-x) меняется аргумент, а в -f(x) меняется значение функции. Если перепутать эти действия, можно получить неверный график и неправильный вывод о симметрии.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Ожидают сдвиг вместо отражения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думают, что график просто смещается вправо или влево. На самом деле при замене x на -x каждая точка отражается относительно оси Oy на таком же расстоянии.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точки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избежать ошибки — взять несколько точек и сравнить пары (x; y) и (-x; y). Тогда сразу видно, где сохраняется высота, а где меняется сторона.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симметрии функции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подстановке -x и сравнении результата с исходной формулой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примера: чётная, нечётная и без симметрии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простых функций показывает, как знак в аргументе влияет на вид графика и на наличие симметрии.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подстановки -x формула не меняется, график симметричен относительно оси Oy. Если появляется общий минус, симметрия относительно начала координат.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проверки симметрии функций
</a:t>
            </a:r>
            <a:endParaRPr lang="en-US" sz="10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симметрия графиков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684605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быстро строить графики и проверять формулы. Достаточно найти несколько точек одной половины, а вторую получить отражением относительно оси или начала координат.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202557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и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рисунками, моделями и координатами симметрия упрощает построение и проверку правильности. Она особенно полезна, когда нужно быстро восстановить недостающую часть изображения.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684606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движения симметрия позволяет сравнивать поведение объекта слева и справа от выбранного момента. Это удобно, когда изменения происходят одинаково в противоположных направлениях.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в точках x и -x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точек показывает, что при смене знака аргумента меняется только положение по горизонтали. Высота точки остаётся той 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f(x) и f(-x) совпадают, точки лежат на одинаковой высоте по разные стороны оси Oy. Это признак 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точечная диаграмма для сравнения значений функции в точках x и -x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для работы с графиком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31494" y="1640136"/>
            <a:ext cx="222053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несколько точек исходного графика y=f(x). Чем точек больше, тем легче увидеть общую форму и проверить симметрию.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650100" y="1640136"/>
            <a:ext cx="222053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Нанести на 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новые точки на той же координатной плоскости и сравните их с исходными. Видно, как меняется расположение относительно оси Oy.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200685" y="3441333"/>
            <a:ext cx="2220535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Изменить знак x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точки запишите новую координату: x замените на -x, а значение y оставьте прежним. Так получаются парные точки.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974780" y="3441333"/>
            <a:ext cx="2229261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Определить вид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совпадает сам с собой, функция чётная. Если получается отражение, связанное с общим минусом, функция нечётная.
</a:t>
            </a:r>
            <a:endParaRPr lang="en-US" sz="1318" dirty="0"/>
          </a:p>
        </p:txBody>
      </p:sp>
      <p:sp>
        <p:nvSpPr>
          <p:cNvPr id="15" name="Text 6"/>
          <p:cNvSpPr txBox="1"/>
          <p:nvPr/>
        </p:nvSpPr>
        <p:spPr>
          <a:xfrm>
            <a:off x="6368706" y="1640136"/>
            <a:ext cx="222053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не образуют ни одно из этих отражений, симметрия отсутствует. Тогда график нужно строить по обычным точкам без дополнительных правил.
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знак в аргументе определяет положение графика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x на -x показывает, где окажется точка графика, и помогает увидеть симметрию. Это простой приём, который делает чтение формул и построение графиков намного понятнее.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2026-05-29T23:52:59Z</dcterms:created>
  <dcterms:modified xsi:type="dcterms:W3CDTF">2026-05-29T23:52:59Z</dcterms:modified>
</cp:coreProperties>
</file>